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71" r:id="rId2"/>
    <p:sldId id="262" r:id="rId3"/>
    <p:sldId id="269" r:id="rId4"/>
    <p:sldId id="268" r:id="rId5"/>
    <p:sldId id="270" r:id="rId6"/>
    <p:sldId id="273" r:id="rId7"/>
    <p:sldId id="274" r:id="rId8"/>
    <p:sldId id="256" r:id="rId9"/>
    <p:sldId id="275" r:id="rId10"/>
    <p:sldId id="257" r:id="rId11"/>
    <p:sldId id="258" r:id="rId12"/>
    <p:sldId id="259" r:id="rId13"/>
    <p:sldId id="260" r:id="rId14"/>
    <p:sldId id="261" r:id="rId15"/>
    <p:sldId id="263" r:id="rId16"/>
    <p:sldId id="264" r:id="rId17"/>
    <p:sldId id="266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55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AF-4121-9E58-02139709D5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97-42CB-96B7-10C291747C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DAB-4938-80FD-BE8EC3319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29E-43A7-80D7-F5B04871E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EBB-461E-A15E-DC687A9ED5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0B3-43EB-8BC1-4769EA9187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63F-45AE-A64D-60C527C21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89CB-6DA6-468F-B3BC-5FD5F5B720D3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81396-37AD-408F-9124-DB6BAE3745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86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81396-37AD-408F-9124-DB6BAE3745C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29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144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85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747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791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06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616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20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20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99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64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84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25864-8A23-46E9-A701-6B904583ECF7}" type="datetimeFigureOut">
              <a:rPr kumimoji="1" lang="ja-JP" altLang="en-US" smtClean="0"/>
              <a:t>2017/11/20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08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6.xml"/><Relationship Id="rId7" Type="http://schemas.openxmlformats.org/officeDocument/2006/relationships/image" Target="../media/image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chart" Target="../charts/chart7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BE7085-E6D6-4041-A4E5-B7716073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日本語フォントは</a:t>
            </a:r>
            <a:r>
              <a:rPr kumimoji="1" lang="en-US" altLang="ja-JP" sz="3200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Meiryo</a:t>
            </a:r>
            <a:r>
              <a:rPr kumimoji="1" lang="en-US" altLang="ja-JP" sz="3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UI</a:t>
            </a:r>
            <a:r>
              <a:rPr kumimoji="1"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で統一</a:t>
            </a:r>
            <a:br>
              <a:rPr kumimoji="1" lang="en-US" altLang="ja-JP" sz="3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kumimoji="1"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英語フォントは</a:t>
            </a:r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</a:t>
            </a:r>
            <a:r>
              <a:rPr kumimoji="1"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で統一</a:t>
            </a:r>
          </a:p>
        </p:txBody>
      </p:sp>
    </p:spTree>
    <p:extLst>
      <p:ext uri="{BB962C8B-B14F-4D97-AF65-F5344CB8AC3E}">
        <p14:creationId xmlns:p14="http://schemas.microsoft.com/office/powerpoint/2010/main" val="201776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方形/長方形 55"/>
          <p:cNvSpPr/>
          <p:nvPr/>
        </p:nvSpPr>
        <p:spPr>
          <a:xfrm>
            <a:off x="2749871" y="1187386"/>
            <a:ext cx="2759049" cy="1428984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58" name="直線コネクタ 57"/>
          <p:cNvCxnSpPr/>
          <p:nvPr/>
        </p:nvCxnSpPr>
        <p:spPr>
          <a:xfrm>
            <a:off x="2749871" y="1570270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9" name="直線コネクタ 58"/>
          <p:cNvCxnSpPr/>
          <p:nvPr/>
        </p:nvCxnSpPr>
        <p:spPr>
          <a:xfrm>
            <a:off x="3182375" y="1570270"/>
            <a:ext cx="0" cy="38697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0" name="直線コネクタ 59"/>
          <p:cNvCxnSpPr/>
          <p:nvPr/>
        </p:nvCxnSpPr>
        <p:spPr>
          <a:xfrm>
            <a:off x="5128643" y="1570270"/>
            <a:ext cx="0" cy="9549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直線コネクタ 60"/>
          <p:cNvCxnSpPr/>
          <p:nvPr/>
        </p:nvCxnSpPr>
        <p:spPr>
          <a:xfrm>
            <a:off x="3189983" y="1950399"/>
            <a:ext cx="4844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直線コネクタ 61"/>
          <p:cNvCxnSpPr/>
          <p:nvPr/>
        </p:nvCxnSpPr>
        <p:spPr>
          <a:xfrm>
            <a:off x="3673159" y="2534422"/>
            <a:ext cx="14542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直線コネクタ 62"/>
          <p:cNvCxnSpPr/>
          <p:nvPr/>
        </p:nvCxnSpPr>
        <p:spPr>
          <a:xfrm>
            <a:off x="3674397" y="2047764"/>
            <a:ext cx="14542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cxnSp>
        <p:nvCxnSpPr>
          <p:cNvPr id="67" name="直線コネクタ 66"/>
          <p:cNvCxnSpPr/>
          <p:nvPr/>
        </p:nvCxnSpPr>
        <p:spPr>
          <a:xfrm>
            <a:off x="2749871" y="1212150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8" name="テキスト ボックス 67"/>
          <p:cNvSpPr txBox="1"/>
          <p:nvPr/>
        </p:nvSpPr>
        <p:spPr>
          <a:xfrm>
            <a:off x="2685233" y="1536229"/>
            <a:ext cx="56938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72" name="直線コネクタ 71"/>
          <p:cNvCxnSpPr/>
          <p:nvPr/>
        </p:nvCxnSpPr>
        <p:spPr>
          <a:xfrm>
            <a:off x="5128643" y="1579808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直線矢印コネクタ 73"/>
          <p:cNvCxnSpPr/>
          <p:nvPr/>
        </p:nvCxnSpPr>
        <p:spPr>
          <a:xfrm flipV="1">
            <a:off x="2181737" y="941073"/>
            <a:ext cx="0" cy="437709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76" name="右中かっこ 75"/>
          <p:cNvSpPr/>
          <p:nvPr/>
        </p:nvSpPr>
        <p:spPr>
          <a:xfrm>
            <a:off x="5651287" y="1176328"/>
            <a:ext cx="131617" cy="1401691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7" name="右中かっこ 76"/>
          <p:cNvSpPr/>
          <p:nvPr/>
        </p:nvSpPr>
        <p:spPr>
          <a:xfrm>
            <a:off x="5615807" y="2616370"/>
            <a:ext cx="178886" cy="1085695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8" name="右中かっこ 77"/>
          <p:cNvSpPr/>
          <p:nvPr/>
        </p:nvSpPr>
        <p:spPr>
          <a:xfrm>
            <a:off x="5600476" y="3756463"/>
            <a:ext cx="219680" cy="1439069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750413" y="1701271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伝導帯</a:t>
            </a:r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5820156" y="2989292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禁止帯</a:t>
            </a: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5838621" y="4286432"/>
            <a:ext cx="11079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価電子帯</a:t>
            </a:r>
          </a:p>
        </p:txBody>
      </p:sp>
      <p:cxnSp>
        <p:nvCxnSpPr>
          <p:cNvPr id="82" name="直線コネクタ 81"/>
          <p:cNvCxnSpPr/>
          <p:nvPr/>
        </p:nvCxnSpPr>
        <p:spPr>
          <a:xfrm>
            <a:off x="3674397" y="1949045"/>
            <a:ext cx="0" cy="59353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3" name="直線コネクタ 82"/>
          <p:cNvCxnSpPr/>
          <p:nvPr/>
        </p:nvCxnSpPr>
        <p:spPr>
          <a:xfrm>
            <a:off x="3698144" y="2293597"/>
            <a:ext cx="1429263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84" name="正方形/長方形 83"/>
          <p:cNvSpPr/>
          <p:nvPr/>
        </p:nvSpPr>
        <p:spPr>
          <a:xfrm rot="10800000">
            <a:off x="2822962" y="3766548"/>
            <a:ext cx="2759049" cy="1428984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85" name="直線コネクタ 84"/>
          <p:cNvCxnSpPr/>
          <p:nvPr/>
        </p:nvCxnSpPr>
        <p:spPr>
          <a:xfrm rot="10800000">
            <a:off x="5141899" y="4810362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6" name="直線コネクタ 85"/>
          <p:cNvCxnSpPr/>
          <p:nvPr/>
        </p:nvCxnSpPr>
        <p:spPr>
          <a:xfrm rot="10800000">
            <a:off x="3208090" y="4403822"/>
            <a:ext cx="0" cy="38697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直線コネクタ 86"/>
          <p:cNvCxnSpPr/>
          <p:nvPr/>
        </p:nvCxnSpPr>
        <p:spPr>
          <a:xfrm flipV="1">
            <a:off x="5129115" y="3816886"/>
            <a:ext cx="0" cy="986224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直線コネクタ 87"/>
          <p:cNvCxnSpPr/>
          <p:nvPr/>
        </p:nvCxnSpPr>
        <p:spPr>
          <a:xfrm flipH="1">
            <a:off x="3203237" y="4412955"/>
            <a:ext cx="51019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直線コネクタ 88"/>
          <p:cNvCxnSpPr/>
          <p:nvPr/>
        </p:nvCxnSpPr>
        <p:spPr>
          <a:xfrm flipH="1">
            <a:off x="3720223" y="3829677"/>
            <a:ext cx="1402105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直線コネクタ 89"/>
          <p:cNvCxnSpPr/>
          <p:nvPr/>
        </p:nvCxnSpPr>
        <p:spPr>
          <a:xfrm flipH="1">
            <a:off x="3720223" y="4335198"/>
            <a:ext cx="1413331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92" name="テキスト ボックス 91"/>
          <p:cNvSpPr txBox="1"/>
          <p:nvPr/>
        </p:nvSpPr>
        <p:spPr>
          <a:xfrm>
            <a:off x="3229020" y="2341151"/>
            <a:ext cx="444352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QD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94" name="直線コネクタ 93"/>
          <p:cNvCxnSpPr/>
          <p:nvPr/>
        </p:nvCxnSpPr>
        <p:spPr>
          <a:xfrm rot="10800000">
            <a:off x="2818111" y="5170768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テキスト ボックス 94"/>
          <p:cNvSpPr txBox="1"/>
          <p:nvPr/>
        </p:nvSpPr>
        <p:spPr>
          <a:xfrm>
            <a:off x="2685233" y="4487923"/>
            <a:ext cx="56938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96" name="直線コネクタ 95"/>
          <p:cNvCxnSpPr/>
          <p:nvPr/>
        </p:nvCxnSpPr>
        <p:spPr>
          <a:xfrm rot="10800000">
            <a:off x="2818111" y="4803110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8" name="直線コネクタ 97"/>
          <p:cNvCxnSpPr/>
          <p:nvPr/>
        </p:nvCxnSpPr>
        <p:spPr>
          <a:xfrm rot="10800000">
            <a:off x="3709950" y="3816815"/>
            <a:ext cx="0" cy="59353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9" name="直線コネクタ 98"/>
          <p:cNvCxnSpPr/>
          <p:nvPr/>
        </p:nvCxnSpPr>
        <p:spPr>
          <a:xfrm flipH="1">
            <a:off x="3720223" y="4079317"/>
            <a:ext cx="13883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108" name="テキスト ボックス 107"/>
          <p:cNvSpPr txBox="1"/>
          <p:nvPr/>
        </p:nvSpPr>
        <p:spPr>
          <a:xfrm>
            <a:off x="2130896" y="1358740"/>
            <a:ext cx="683200" cy="4001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20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Bulk</a:t>
            </a:r>
            <a:endParaRPr kumimoji="1" lang="ja-JP" altLang="en-US" sz="20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3250954" y="3733990"/>
            <a:ext cx="444352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QD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>
            <a:off x="3189983" y="1726633"/>
            <a:ext cx="19391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直線コネクタ 41"/>
          <p:cNvCxnSpPr/>
          <p:nvPr/>
        </p:nvCxnSpPr>
        <p:spPr>
          <a:xfrm>
            <a:off x="3203237" y="4655764"/>
            <a:ext cx="19391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1" name="Rectangle 103">
            <a:extLst>
              <a:ext uri="{FF2B5EF4-FFF2-40B4-BE49-F238E27FC236}">
                <a16:creationId xmlns:a16="http://schemas.microsoft.com/office/drawing/2014/main" id="{06C5C270-565B-4D5E-98E5-44815E17A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256" y="2368219"/>
            <a:ext cx="307777" cy="158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エネルギー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E6C0A18-D724-44E8-9091-FE65B7105C68}"/>
              </a:ext>
            </a:extLst>
          </p:cNvPr>
          <p:cNvSpPr txBox="1"/>
          <p:nvPr/>
        </p:nvSpPr>
        <p:spPr>
          <a:xfrm>
            <a:off x="2186702" y="4590743"/>
            <a:ext cx="683200" cy="4001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20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Bulk</a:t>
            </a:r>
            <a:endParaRPr kumimoji="1" lang="ja-JP" altLang="en-US" sz="20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54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方形/長方形 55"/>
          <p:cNvSpPr/>
          <p:nvPr/>
        </p:nvSpPr>
        <p:spPr>
          <a:xfrm>
            <a:off x="2749871" y="1187386"/>
            <a:ext cx="2759049" cy="1428984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58" name="直線コネクタ 57"/>
          <p:cNvCxnSpPr/>
          <p:nvPr/>
        </p:nvCxnSpPr>
        <p:spPr>
          <a:xfrm>
            <a:off x="2749871" y="1570270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9" name="直線コネクタ 58"/>
          <p:cNvCxnSpPr/>
          <p:nvPr/>
        </p:nvCxnSpPr>
        <p:spPr>
          <a:xfrm>
            <a:off x="3182375" y="1570270"/>
            <a:ext cx="0" cy="38697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0" name="直線コネクタ 59"/>
          <p:cNvCxnSpPr/>
          <p:nvPr/>
        </p:nvCxnSpPr>
        <p:spPr>
          <a:xfrm>
            <a:off x="5128643" y="1570270"/>
            <a:ext cx="0" cy="9549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直線コネクタ 60"/>
          <p:cNvCxnSpPr/>
          <p:nvPr/>
        </p:nvCxnSpPr>
        <p:spPr>
          <a:xfrm>
            <a:off x="3189983" y="1950399"/>
            <a:ext cx="4844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直線コネクタ 61"/>
          <p:cNvCxnSpPr/>
          <p:nvPr/>
        </p:nvCxnSpPr>
        <p:spPr>
          <a:xfrm>
            <a:off x="3673159" y="2534422"/>
            <a:ext cx="14542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直線コネクタ 62"/>
          <p:cNvCxnSpPr/>
          <p:nvPr/>
        </p:nvCxnSpPr>
        <p:spPr>
          <a:xfrm>
            <a:off x="3674397" y="2047764"/>
            <a:ext cx="14542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64" name="テキスト ボックス 63"/>
          <p:cNvSpPr txBox="1"/>
          <p:nvPr/>
        </p:nvSpPr>
        <p:spPr>
          <a:xfrm>
            <a:off x="5133827" y="1916715"/>
            <a:ext cx="413896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US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5133827" y="2392721"/>
            <a:ext cx="413896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GS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132946" y="2142517"/>
            <a:ext cx="530523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ES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67" name="直線コネクタ 66"/>
          <p:cNvCxnSpPr/>
          <p:nvPr/>
        </p:nvCxnSpPr>
        <p:spPr>
          <a:xfrm>
            <a:off x="2749871" y="1212150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8" name="テキスト ボックス 67"/>
          <p:cNvSpPr txBox="1"/>
          <p:nvPr/>
        </p:nvSpPr>
        <p:spPr>
          <a:xfrm>
            <a:off x="5088069" y="1620001"/>
            <a:ext cx="484428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72" name="直線コネクタ 71"/>
          <p:cNvCxnSpPr/>
          <p:nvPr/>
        </p:nvCxnSpPr>
        <p:spPr>
          <a:xfrm>
            <a:off x="5128643" y="1579808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3" name="直線コネクタ 72"/>
          <p:cNvCxnSpPr/>
          <p:nvPr/>
        </p:nvCxnSpPr>
        <p:spPr>
          <a:xfrm>
            <a:off x="3187946" y="1749582"/>
            <a:ext cx="193866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cxnSp>
        <p:nvCxnSpPr>
          <p:cNvPr id="74" name="直線矢印コネクタ 73"/>
          <p:cNvCxnSpPr/>
          <p:nvPr/>
        </p:nvCxnSpPr>
        <p:spPr>
          <a:xfrm flipV="1">
            <a:off x="2642983" y="941073"/>
            <a:ext cx="0" cy="437709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76" name="右中かっこ 75"/>
          <p:cNvSpPr/>
          <p:nvPr/>
        </p:nvSpPr>
        <p:spPr>
          <a:xfrm>
            <a:off x="5651287" y="1176328"/>
            <a:ext cx="131617" cy="1401691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7" name="右中かっこ 76"/>
          <p:cNvSpPr/>
          <p:nvPr/>
        </p:nvSpPr>
        <p:spPr>
          <a:xfrm>
            <a:off x="5615807" y="2616370"/>
            <a:ext cx="178886" cy="1085695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8" name="右中かっこ 77"/>
          <p:cNvSpPr/>
          <p:nvPr/>
        </p:nvSpPr>
        <p:spPr>
          <a:xfrm>
            <a:off x="5600476" y="3756463"/>
            <a:ext cx="219680" cy="1439069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750413" y="1701271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伝導帯</a:t>
            </a:r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5820156" y="2989292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禁止帯</a:t>
            </a: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5838621" y="4286432"/>
            <a:ext cx="11079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価電子帯</a:t>
            </a:r>
          </a:p>
        </p:txBody>
      </p:sp>
      <p:cxnSp>
        <p:nvCxnSpPr>
          <p:cNvPr id="82" name="直線コネクタ 81"/>
          <p:cNvCxnSpPr/>
          <p:nvPr/>
        </p:nvCxnSpPr>
        <p:spPr>
          <a:xfrm>
            <a:off x="3674397" y="1949045"/>
            <a:ext cx="0" cy="59353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3" name="直線コネクタ 82"/>
          <p:cNvCxnSpPr/>
          <p:nvPr/>
        </p:nvCxnSpPr>
        <p:spPr>
          <a:xfrm>
            <a:off x="3698144" y="2293597"/>
            <a:ext cx="1429263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84" name="正方形/長方形 83"/>
          <p:cNvSpPr/>
          <p:nvPr/>
        </p:nvSpPr>
        <p:spPr>
          <a:xfrm rot="10800000">
            <a:off x="2822962" y="3766548"/>
            <a:ext cx="2759049" cy="1428984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85" name="直線コネクタ 84"/>
          <p:cNvCxnSpPr/>
          <p:nvPr/>
        </p:nvCxnSpPr>
        <p:spPr>
          <a:xfrm rot="10800000">
            <a:off x="5141899" y="4810362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6" name="直線コネクタ 85"/>
          <p:cNvCxnSpPr/>
          <p:nvPr/>
        </p:nvCxnSpPr>
        <p:spPr>
          <a:xfrm rot="10800000">
            <a:off x="3208090" y="4403822"/>
            <a:ext cx="0" cy="38697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直線コネクタ 86"/>
          <p:cNvCxnSpPr/>
          <p:nvPr/>
        </p:nvCxnSpPr>
        <p:spPr>
          <a:xfrm flipV="1">
            <a:off x="5129115" y="3816885"/>
            <a:ext cx="0" cy="101872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直線コネクタ 87"/>
          <p:cNvCxnSpPr/>
          <p:nvPr/>
        </p:nvCxnSpPr>
        <p:spPr>
          <a:xfrm rot="10800000">
            <a:off x="3229021" y="4412955"/>
            <a:ext cx="4844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直線コネクタ 88"/>
          <p:cNvCxnSpPr/>
          <p:nvPr/>
        </p:nvCxnSpPr>
        <p:spPr>
          <a:xfrm flipH="1">
            <a:off x="3720223" y="3829677"/>
            <a:ext cx="1402105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直線コネクタ 89"/>
          <p:cNvCxnSpPr/>
          <p:nvPr/>
        </p:nvCxnSpPr>
        <p:spPr>
          <a:xfrm flipH="1">
            <a:off x="3720223" y="4335198"/>
            <a:ext cx="1413331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91" name="テキスト ボックス 90"/>
          <p:cNvSpPr txBox="1"/>
          <p:nvPr/>
        </p:nvSpPr>
        <p:spPr>
          <a:xfrm>
            <a:off x="5134097" y="4223760"/>
            <a:ext cx="413896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US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5138694" y="3702065"/>
            <a:ext cx="413896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GS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5144047" y="3938357"/>
            <a:ext cx="41812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ES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94" name="直線コネクタ 93"/>
          <p:cNvCxnSpPr/>
          <p:nvPr/>
        </p:nvCxnSpPr>
        <p:spPr>
          <a:xfrm rot="10800000">
            <a:off x="2818111" y="5170768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テキスト ボックス 94"/>
          <p:cNvSpPr txBox="1"/>
          <p:nvPr/>
        </p:nvSpPr>
        <p:spPr>
          <a:xfrm>
            <a:off x="5101269" y="4497056"/>
            <a:ext cx="484428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96" name="直線コネクタ 95"/>
          <p:cNvCxnSpPr/>
          <p:nvPr/>
        </p:nvCxnSpPr>
        <p:spPr>
          <a:xfrm rot="10800000">
            <a:off x="2818111" y="4803110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7" name="直線コネクタ 96"/>
          <p:cNvCxnSpPr/>
          <p:nvPr/>
        </p:nvCxnSpPr>
        <p:spPr>
          <a:xfrm rot="10800000">
            <a:off x="3203238" y="4645768"/>
            <a:ext cx="193866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cxnSp>
        <p:nvCxnSpPr>
          <p:cNvPr id="98" name="直線コネクタ 97"/>
          <p:cNvCxnSpPr/>
          <p:nvPr/>
        </p:nvCxnSpPr>
        <p:spPr>
          <a:xfrm rot="10800000">
            <a:off x="3709950" y="3816815"/>
            <a:ext cx="0" cy="59353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9" name="直線コネクタ 98"/>
          <p:cNvCxnSpPr/>
          <p:nvPr/>
        </p:nvCxnSpPr>
        <p:spPr>
          <a:xfrm flipH="1">
            <a:off x="3720223" y="4079317"/>
            <a:ext cx="13883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cxnSp>
        <p:nvCxnSpPr>
          <p:cNvPr id="3" name="直線矢印コネクタ 2"/>
          <p:cNvCxnSpPr/>
          <p:nvPr/>
        </p:nvCxnSpPr>
        <p:spPr>
          <a:xfrm>
            <a:off x="4800600" y="1749582"/>
            <a:ext cx="0" cy="29818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>
            <a:off x="4629150" y="2047764"/>
            <a:ext cx="0" cy="24583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/>
          <p:cNvCxnSpPr/>
          <p:nvPr/>
        </p:nvCxnSpPr>
        <p:spPr>
          <a:xfrm>
            <a:off x="4486275" y="2296743"/>
            <a:ext cx="0" cy="24583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>
            <a:off x="4981575" y="2047764"/>
            <a:ext cx="0" cy="49481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>
            <a:off x="4981575" y="3829677"/>
            <a:ext cx="0" cy="49481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>
            <a:off x="4867275" y="4335198"/>
            <a:ext cx="0" cy="29818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/>
          <p:cNvCxnSpPr/>
          <p:nvPr/>
        </p:nvCxnSpPr>
        <p:spPr>
          <a:xfrm>
            <a:off x="4714875" y="3816815"/>
            <a:ext cx="0" cy="26250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>
            <a:off x="4629150" y="4064465"/>
            <a:ext cx="0" cy="26250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03">
            <a:extLst>
              <a:ext uri="{FF2B5EF4-FFF2-40B4-BE49-F238E27FC236}">
                <a16:creationId xmlns:a16="http://schemas.microsoft.com/office/drawing/2014/main" id="{CA8BD300-D08E-40BC-9EAB-6C0104A77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556" y="2273958"/>
            <a:ext cx="307777" cy="158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エネルギー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4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グラフ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445580"/>
              </p:ext>
            </p:extLst>
          </p:nvPr>
        </p:nvGraphicFramePr>
        <p:xfrm>
          <a:off x="4037412" y="2810933"/>
          <a:ext cx="4017210" cy="2340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グラフ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2725771"/>
              </p:ext>
            </p:extLst>
          </p:nvPr>
        </p:nvGraphicFramePr>
        <p:xfrm>
          <a:off x="2349609" y="1591732"/>
          <a:ext cx="4017210" cy="3559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グラフ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938021"/>
              </p:ext>
            </p:extLst>
          </p:nvPr>
        </p:nvGraphicFramePr>
        <p:xfrm>
          <a:off x="492472" y="799758"/>
          <a:ext cx="4017210" cy="435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直線矢印コネクタ 16"/>
          <p:cNvCxnSpPr/>
          <p:nvPr/>
        </p:nvCxnSpPr>
        <p:spPr>
          <a:xfrm rot="16200000">
            <a:off x="-1092277" y="2903448"/>
            <a:ext cx="42073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1011410" y="5007136"/>
            <a:ext cx="75568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153456" y="540370"/>
                <a:ext cx="857954" cy="51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kumimoji="1" lang="en-US" altLang="ja-JP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kumimoji="1" lang="en-US" altLang="ja-JP" sz="28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6" y="540370"/>
                <a:ext cx="857954" cy="518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8139291" y="5007136"/>
                <a:ext cx="857954" cy="51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291" y="5007136"/>
                <a:ext cx="857954" cy="518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2501077" y="1059145"/>
                <a:ext cx="857954" cy="51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dirty="0" smtClean="0">
                          <a:latin typeface="Cambria Math" panose="02040503050406030204" pitchFamily="18" charset="0"/>
                        </a:rPr>
                        <m:t>US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077" y="1059145"/>
                <a:ext cx="857954" cy="518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4419721" y="1903077"/>
                <a:ext cx="857954" cy="51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dirty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kumimoji="1" lang="en-US" altLang="ja-JP" sz="2800" b="0" i="0" dirty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721" y="1903077"/>
                <a:ext cx="857954" cy="518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6063712" y="2975703"/>
                <a:ext cx="857954" cy="51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dirty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kumimoji="1" lang="en-US" altLang="ja-JP" sz="2800" b="0" i="0" dirty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712" y="2975703"/>
                <a:ext cx="857954" cy="518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165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グループ化 85"/>
          <p:cNvGrpSpPr/>
          <p:nvPr/>
        </p:nvGrpSpPr>
        <p:grpSpPr>
          <a:xfrm>
            <a:off x="154783" y="1743457"/>
            <a:ext cx="8537217" cy="3201316"/>
            <a:chOff x="1481642" y="3373917"/>
            <a:chExt cx="6400044" cy="2399911"/>
          </a:xfrm>
        </p:grpSpPr>
        <p:sp>
          <p:nvSpPr>
            <p:cNvPr id="87" name="正方形/長方形 86"/>
            <p:cNvSpPr/>
            <p:nvPr/>
          </p:nvSpPr>
          <p:spPr>
            <a:xfrm>
              <a:off x="2140507" y="3995286"/>
              <a:ext cx="4910010" cy="1778542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88" name="楕円 87"/>
            <p:cNvSpPr/>
            <p:nvPr/>
          </p:nvSpPr>
          <p:spPr>
            <a:xfrm>
              <a:off x="2335770" y="50905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89" name="楕円 88"/>
            <p:cNvSpPr/>
            <p:nvPr/>
          </p:nvSpPr>
          <p:spPr>
            <a:xfrm>
              <a:off x="2335770" y="55150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0" name="楕円 89"/>
            <p:cNvSpPr/>
            <p:nvPr/>
          </p:nvSpPr>
          <p:spPr>
            <a:xfrm>
              <a:off x="2550911" y="5302796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1" name="楕円 90"/>
            <p:cNvSpPr/>
            <p:nvPr/>
          </p:nvSpPr>
          <p:spPr>
            <a:xfrm>
              <a:off x="2769847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2" name="楕円 91"/>
            <p:cNvSpPr/>
            <p:nvPr/>
          </p:nvSpPr>
          <p:spPr>
            <a:xfrm>
              <a:off x="2769847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3" name="楕円 92"/>
            <p:cNvSpPr/>
            <p:nvPr/>
          </p:nvSpPr>
          <p:spPr>
            <a:xfrm>
              <a:off x="2984988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4" name="楕円 93"/>
            <p:cNvSpPr/>
            <p:nvPr/>
          </p:nvSpPr>
          <p:spPr>
            <a:xfrm>
              <a:off x="3203924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5" name="楕円 94"/>
            <p:cNvSpPr/>
            <p:nvPr/>
          </p:nvSpPr>
          <p:spPr>
            <a:xfrm>
              <a:off x="3203924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6" name="楕円 95"/>
            <p:cNvSpPr/>
            <p:nvPr/>
          </p:nvSpPr>
          <p:spPr>
            <a:xfrm>
              <a:off x="3419065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7" name="楕円 96"/>
            <p:cNvSpPr/>
            <p:nvPr/>
          </p:nvSpPr>
          <p:spPr>
            <a:xfrm>
              <a:off x="3634206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8" name="楕円 97"/>
            <p:cNvSpPr/>
            <p:nvPr/>
          </p:nvSpPr>
          <p:spPr>
            <a:xfrm>
              <a:off x="3634206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9" name="楕円 98"/>
            <p:cNvSpPr/>
            <p:nvPr/>
          </p:nvSpPr>
          <p:spPr>
            <a:xfrm>
              <a:off x="3849347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0" name="楕円 99"/>
            <p:cNvSpPr/>
            <p:nvPr/>
          </p:nvSpPr>
          <p:spPr>
            <a:xfrm>
              <a:off x="4064488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1" name="楕円 100"/>
            <p:cNvSpPr/>
            <p:nvPr/>
          </p:nvSpPr>
          <p:spPr>
            <a:xfrm>
              <a:off x="4064488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2" name="楕円 101"/>
            <p:cNvSpPr/>
            <p:nvPr/>
          </p:nvSpPr>
          <p:spPr>
            <a:xfrm>
              <a:off x="4279629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3" name="楕円 102"/>
            <p:cNvSpPr/>
            <p:nvPr/>
          </p:nvSpPr>
          <p:spPr>
            <a:xfrm>
              <a:off x="4494770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4" name="楕円 103"/>
            <p:cNvSpPr/>
            <p:nvPr/>
          </p:nvSpPr>
          <p:spPr>
            <a:xfrm>
              <a:off x="4494770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5" name="楕円 104"/>
            <p:cNvSpPr/>
            <p:nvPr/>
          </p:nvSpPr>
          <p:spPr>
            <a:xfrm>
              <a:off x="4709911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6" name="楕円 105"/>
            <p:cNvSpPr/>
            <p:nvPr/>
          </p:nvSpPr>
          <p:spPr>
            <a:xfrm>
              <a:off x="4929660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7" name="楕円 106"/>
            <p:cNvSpPr/>
            <p:nvPr/>
          </p:nvSpPr>
          <p:spPr>
            <a:xfrm>
              <a:off x="4929660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8" name="楕円 107"/>
            <p:cNvSpPr/>
            <p:nvPr/>
          </p:nvSpPr>
          <p:spPr>
            <a:xfrm>
              <a:off x="5144801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9" name="楕円 108"/>
            <p:cNvSpPr/>
            <p:nvPr/>
          </p:nvSpPr>
          <p:spPr>
            <a:xfrm>
              <a:off x="5359942" y="5084755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0" name="楕円 109"/>
            <p:cNvSpPr/>
            <p:nvPr/>
          </p:nvSpPr>
          <p:spPr>
            <a:xfrm>
              <a:off x="5359942" y="55092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1" name="楕円 110"/>
            <p:cNvSpPr/>
            <p:nvPr/>
          </p:nvSpPr>
          <p:spPr>
            <a:xfrm>
              <a:off x="5575083" y="52969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2" name="楕円 111"/>
            <p:cNvSpPr/>
            <p:nvPr/>
          </p:nvSpPr>
          <p:spPr>
            <a:xfrm>
              <a:off x="5794020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3" name="楕円 112"/>
            <p:cNvSpPr/>
            <p:nvPr/>
          </p:nvSpPr>
          <p:spPr>
            <a:xfrm>
              <a:off x="5794020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4" name="楕円 113"/>
            <p:cNvSpPr/>
            <p:nvPr/>
          </p:nvSpPr>
          <p:spPr>
            <a:xfrm>
              <a:off x="6009161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5" name="楕円 114"/>
            <p:cNvSpPr/>
            <p:nvPr/>
          </p:nvSpPr>
          <p:spPr>
            <a:xfrm>
              <a:off x="6228097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6" name="楕円 115"/>
            <p:cNvSpPr/>
            <p:nvPr/>
          </p:nvSpPr>
          <p:spPr>
            <a:xfrm>
              <a:off x="6228097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7" name="楕円 116"/>
            <p:cNvSpPr/>
            <p:nvPr/>
          </p:nvSpPr>
          <p:spPr>
            <a:xfrm>
              <a:off x="6443238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8" name="楕円 117"/>
            <p:cNvSpPr/>
            <p:nvPr/>
          </p:nvSpPr>
          <p:spPr>
            <a:xfrm>
              <a:off x="6654584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9" name="楕円 118"/>
            <p:cNvSpPr/>
            <p:nvPr/>
          </p:nvSpPr>
          <p:spPr>
            <a:xfrm>
              <a:off x="6654584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0" name="弦 119"/>
            <p:cNvSpPr/>
            <p:nvPr/>
          </p:nvSpPr>
          <p:spPr>
            <a:xfrm rot="1392320">
              <a:off x="6901008" y="5296997"/>
              <a:ext cx="215141" cy="215141"/>
            </a:xfrm>
            <a:prstGeom prst="chor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1" name="弦 120"/>
            <p:cNvSpPr/>
            <p:nvPr/>
          </p:nvSpPr>
          <p:spPr>
            <a:xfrm rot="12060608">
              <a:off x="2093008" y="5313382"/>
              <a:ext cx="215141" cy="215141"/>
            </a:xfrm>
            <a:prstGeom prst="chor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4" name="楕円 123"/>
            <p:cNvSpPr/>
            <p:nvPr/>
          </p:nvSpPr>
          <p:spPr>
            <a:xfrm>
              <a:off x="2335770" y="4042200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5" name="楕円 124"/>
            <p:cNvSpPr/>
            <p:nvPr/>
          </p:nvSpPr>
          <p:spPr>
            <a:xfrm>
              <a:off x="2335770" y="44666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6" name="楕円 125"/>
            <p:cNvSpPr/>
            <p:nvPr/>
          </p:nvSpPr>
          <p:spPr>
            <a:xfrm>
              <a:off x="2550911" y="4254442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7" name="楕円 126"/>
            <p:cNvSpPr/>
            <p:nvPr/>
          </p:nvSpPr>
          <p:spPr>
            <a:xfrm>
              <a:off x="2769847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8" name="楕円 127"/>
            <p:cNvSpPr/>
            <p:nvPr/>
          </p:nvSpPr>
          <p:spPr>
            <a:xfrm>
              <a:off x="2769847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9" name="楕円 128"/>
            <p:cNvSpPr/>
            <p:nvPr/>
          </p:nvSpPr>
          <p:spPr>
            <a:xfrm>
              <a:off x="2984988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0" name="楕円 129"/>
            <p:cNvSpPr/>
            <p:nvPr/>
          </p:nvSpPr>
          <p:spPr>
            <a:xfrm>
              <a:off x="3203924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1" name="楕円 130"/>
            <p:cNvSpPr/>
            <p:nvPr/>
          </p:nvSpPr>
          <p:spPr>
            <a:xfrm>
              <a:off x="3203924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2" name="楕円 131"/>
            <p:cNvSpPr/>
            <p:nvPr/>
          </p:nvSpPr>
          <p:spPr>
            <a:xfrm>
              <a:off x="3419065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3" name="楕円 132"/>
            <p:cNvSpPr/>
            <p:nvPr/>
          </p:nvSpPr>
          <p:spPr>
            <a:xfrm>
              <a:off x="3634206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4" name="楕円 133"/>
            <p:cNvSpPr/>
            <p:nvPr/>
          </p:nvSpPr>
          <p:spPr>
            <a:xfrm>
              <a:off x="3634206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5" name="楕円 134"/>
            <p:cNvSpPr/>
            <p:nvPr/>
          </p:nvSpPr>
          <p:spPr>
            <a:xfrm>
              <a:off x="3849347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6" name="楕円 135"/>
            <p:cNvSpPr/>
            <p:nvPr/>
          </p:nvSpPr>
          <p:spPr>
            <a:xfrm>
              <a:off x="4064488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7" name="楕円 136"/>
            <p:cNvSpPr/>
            <p:nvPr/>
          </p:nvSpPr>
          <p:spPr>
            <a:xfrm>
              <a:off x="4064488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8" name="楕円 137"/>
            <p:cNvSpPr/>
            <p:nvPr/>
          </p:nvSpPr>
          <p:spPr>
            <a:xfrm>
              <a:off x="4279629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9" name="楕円 138"/>
            <p:cNvSpPr/>
            <p:nvPr/>
          </p:nvSpPr>
          <p:spPr>
            <a:xfrm>
              <a:off x="4494770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0" name="楕円 139"/>
            <p:cNvSpPr/>
            <p:nvPr/>
          </p:nvSpPr>
          <p:spPr>
            <a:xfrm>
              <a:off x="4494770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1" name="楕円 140"/>
            <p:cNvSpPr/>
            <p:nvPr/>
          </p:nvSpPr>
          <p:spPr>
            <a:xfrm>
              <a:off x="4709911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2" name="楕円 141"/>
            <p:cNvSpPr/>
            <p:nvPr/>
          </p:nvSpPr>
          <p:spPr>
            <a:xfrm>
              <a:off x="4929660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3" name="楕円 142"/>
            <p:cNvSpPr/>
            <p:nvPr/>
          </p:nvSpPr>
          <p:spPr>
            <a:xfrm>
              <a:off x="4929660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4" name="楕円 143"/>
            <p:cNvSpPr/>
            <p:nvPr/>
          </p:nvSpPr>
          <p:spPr>
            <a:xfrm>
              <a:off x="5144801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5" name="楕円 144"/>
            <p:cNvSpPr/>
            <p:nvPr/>
          </p:nvSpPr>
          <p:spPr>
            <a:xfrm>
              <a:off x="5359942" y="40364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6" name="楕円 145"/>
            <p:cNvSpPr/>
            <p:nvPr/>
          </p:nvSpPr>
          <p:spPr>
            <a:xfrm>
              <a:off x="5359942" y="4460885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7" name="楕円 146"/>
            <p:cNvSpPr/>
            <p:nvPr/>
          </p:nvSpPr>
          <p:spPr>
            <a:xfrm>
              <a:off x="5575083" y="42486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8" name="楕円 147"/>
            <p:cNvSpPr/>
            <p:nvPr/>
          </p:nvSpPr>
          <p:spPr>
            <a:xfrm>
              <a:off x="5794020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9" name="楕円 148"/>
            <p:cNvSpPr/>
            <p:nvPr/>
          </p:nvSpPr>
          <p:spPr>
            <a:xfrm>
              <a:off x="5794020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0" name="楕円 149"/>
            <p:cNvSpPr/>
            <p:nvPr/>
          </p:nvSpPr>
          <p:spPr>
            <a:xfrm>
              <a:off x="6009161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1" name="楕円 150"/>
            <p:cNvSpPr/>
            <p:nvPr/>
          </p:nvSpPr>
          <p:spPr>
            <a:xfrm>
              <a:off x="6228097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2" name="楕円 151"/>
            <p:cNvSpPr/>
            <p:nvPr/>
          </p:nvSpPr>
          <p:spPr>
            <a:xfrm>
              <a:off x="6228097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3" name="楕円 152"/>
            <p:cNvSpPr/>
            <p:nvPr/>
          </p:nvSpPr>
          <p:spPr>
            <a:xfrm>
              <a:off x="6443238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4" name="楕円 153"/>
            <p:cNvSpPr/>
            <p:nvPr/>
          </p:nvSpPr>
          <p:spPr>
            <a:xfrm>
              <a:off x="6654584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5" name="楕円 154"/>
            <p:cNvSpPr/>
            <p:nvPr/>
          </p:nvSpPr>
          <p:spPr>
            <a:xfrm>
              <a:off x="6654584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6" name="弦 155"/>
            <p:cNvSpPr/>
            <p:nvPr/>
          </p:nvSpPr>
          <p:spPr>
            <a:xfrm rot="1392320">
              <a:off x="6901008" y="4248643"/>
              <a:ext cx="215141" cy="215141"/>
            </a:xfrm>
            <a:prstGeom prst="chor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7" name="弦 156"/>
            <p:cNvSpPr/>
            <p:nvPr/>
          </p:nvSpPr>
          <p:spPr>
            <a:xfrm rot="12060608">
              <a:off x="2093008" y="4265028"/>
              <a:ext cx="215141" cy="215141"/>
            </a:xfrm>
            <a:prstGeom prst="chor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cxnSp>
          <p:nvCxnSpPr>
            <p:cNvPr id="158" name="直線矢印コネクタ 157"/>
            <p:cNvCxnSpPr/>
            <p:nvPr/>
          </p:nvCxnSpPr>
          <p:spPr>
            <a:xfrm flipH="1">
              <a:off x="6772569" y="3741023"/>
              <a:ext cx="418016" cy="3735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159" name="テキスト ボックス 158"/>
            <p:cNvSpPr txBox="1"/>
            <p:nvPr/>
          </p:nvSpPr>
          <p:spPr>
            <a:xfrm>
              <a:off x="7158146" y="3452340"/>
              <a:ext cx="7235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</a:rPr>
                <a:t>空孔</a:t>
              </a:r>
            </a:p>
          </p:txBody>
        </p:sp>
        <p:cxnSp>
          <p:nvCxnSpPr>
            <p:cNvPr id="160" name="直線矢印コネクタ 159"/>
            <p:cNvCxnSpPr/>
            <p:nvPr/>
          </p:nvCxnSpPr>
          <p:spPr>
            <a:xfrm>
              <a:off x="1976744" y="3746536"/>
              <a:ext cx="265147" cy="36805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161" name="テキスト ボックス 160"/>
            <p:cNvSpPr txBox="1"/>
            <p:nvPr/>
          </p:nvSpPr>
          <p:spPr>
            <a:xfrm>
              <a:off x="1481642" y="3373917"/>
              <a:ext cx="961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</a:rPr>
                <a:t>半導体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85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453451" y="489230"/>
            <a:ext cx="4623569" cy="5430008"/>
            <a:chOff x="580571" y="535257"/>
            <a:chExt cx="4623569" cy="543000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60" y="535257"/>
              <a:ext cx="4515480" cy="5430008"/>
            </a:xfrm>
            <a:prstGeom prst="rect">
              <a:avLst/>
            </a:prstGeom>
          </p:spPr>
        </p:pic>
        <p:sp>
          <p:nvSpPr>
            <p:cNvPr id="23" name="正方形/長方形 22"/>
            <p:cNvSpPr/>
            <p:nvPr/>
          </p:nvSpPr>
          <p:spPr>
            <a:xfrm>
              <a:off x="580571" y="535257"/>
              <a:ext cx="537029" cy="248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5683213" y="2611859"/>
            <a:ext cx="3232264" cy="2994857"/>
            <a:chOff x="4888840" y="2611859"/>
            <a:chExt cx="4026637" cy="3730884"/>
          </a:xfrm>
        </p:grpSpPr>
        <p:cxnSp>
          <p:nvCxnSpPr>
            <p:cNvPr id="7" name="直線コネクタ 6"/>
            <p:cNvCxnSpPr/>
            <p:nvPr/>
          </p:nvCxnSpPr>
          <p:spPr>
            <a:xfrm flipH="1">
              <a:off x="4934858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H="1">
              <a:off x="5787847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4934858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5787847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H="1">
              <a:off x="6640837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6640837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 flipH="1">
              <a:off x="7493828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7493828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H="1">
              <a:off x="7493828" y="4646886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8915477" y="2611859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4934858" y="6342743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6356507" y="2611859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4934858" y="4307716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/>
            <p:cNvSpPr txBox="1"/>
            <p:nvPr/>
          </p:nvSpPr>
          <p:spPr>
            <a:xfrm>
              <a:off x="6540490" y="4688330"/>
              <a:ext cx="904703" cy="1284925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r>
                <a:rPr lang="en-US" altLang="ja-JP" sz="2400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kumimoji="1" lang="ja-JP" altLang="en-US" sz="2400" dirty="0"/>
                <a:t>型</a:t>
              </a: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888840" y="4667922"/>
              <a:ext cx="904704" cy="1335649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r>
                <a:rPr kumimoji="1" lang="en-US" altLang="ja-JP" sz="2400" dirty="0"/>
                <a:t>N</a:t>
              </a:r>
              <a:r>
                <a:rPr kumimoji="1" lang="ja-JP" altLang="en-US" sz="2400" dirty="0"/>
                <a:t>型</a:t>
              </a: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714673" y="4203757"/>
              <a:ext cx="904703" cy="2138986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r>
                <a:rPr kumimoji="1" lang="ja-JP" altLang="en-US" sz="2400" dirty="0"/>
                <a:t>活性層</a:t>
              </a:r>
              <a:endParaRPr kumimoji="1" lang="ja-JP" altLang="en-US" sz="2000" dirty="0"/>
            </a:p>
          </p:txBody>
        </p:sp>
      </p:grpSp>
      <p:sp>
        <p:nvSpPr>
          <p:cNvPr id="25" name="曲折矢印 24"/>
          <p:cNvSpPr/>
          <p:nvPr/>
        </p:nvSpPr>
        <p:spPr>
          <a:xfrm flipH="1">
            <a:off x="5250373" y="1651947"/>
            <a:ext cx="2250407" cy="1648326"/>
          </a:xfrm>
          <a:prstGeom prst="bentArrow">
            <a:avLst>
              <a:gd name="adj1" fmla="val 1624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336884" y="252663"/>
            <a:ext cx="4848225" cy="60518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921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グループ化 87"/>
          <p:cNvGrpSpPr/>
          <p:nvPr/>
        </p:nvGrpSpPr>
        <p:grpSpPr>
          <a:xfrm>
            <a:off x="453451" y="489230"/>
            <a:ext cx="4623569" cy="5430008"/>
            <a:chOff x="580571" y="535257"/>
            <a:chExt cx="4623569" cy="5430008"/>
          </a:xfrm>
        </p:grpSpPr>
        <p:pic>
          <p:nvPicPr>
            <p:cNvPr id="89" name="図 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60" y="535257"/>
              <a:ext cx="4515480" cy="5430008"/>
            </a:xfrm>
            <a:prstGeom prst="rect">
              <a:avLst/>
            </a:prstGeom>
          </p:spPr>
        </p:pic>
        <p:sp>
          <p:nvSpPr>
            <p:cNvPr id="90" name="正方形/長方形 89"/>
            <p:cNvSpPr/>
            <p:nvPr/>
          </p:nvSpPr>
          <p:spPr>
            <a:xfrm>
              <a:off x="580571" y="535257"/>
              <a:ext cx="537029" cy="248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1" name="グループ化 90"/>
          <p:cNvGrpSpPr/>
          <p:nvPr/>
        </p:nvGrpSpPr>
        <p:grpSpPr>
          <a:xfrm>
            <a:off x="5683213" y="2611859"/>
            <a:ext cx="3232264" cy="2994857"/>
            <a:chOff x="4888840" y="2611859"/>
            <a:chExt cx="4026637" cy="3730884"/>
          </a:xfrm>
        </p:grpSpPr>
        <p:cxnSp>
          <p:nvCxnSpPr>
            <p:cNvPr id="92" name="直線コネクタ 91"/>
            <p:cNvCxnSpPr/>
            <p:nvPr/>
          </p:nvCxnSpPr>
          <p:spPr>
            <a:xfrm flipH="1">
              <a:off x="4934858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/>
            <p:nvPr/>
          </p:nvCxnSpPr>
          <p:spPr>
            <a:xfrm flipH="1">
              <a:off x="5787847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/>
            <p:cNvCxnSpPr/>
            <p:nvPr/>
          </p:nvCxnSpPr>
          <p:spPr>
            <a:xfrm>
              <a:off x="4934858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>
              <a:off x="5787847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 flipH="1">
              <a:off x="6640837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/>
            <p:nvPr/>
          </p:nvCxnSpPr>
          <p:spPr>
            <a:xfrm>
              <a:off x="6640837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/>
            <p:cNvCxnSpPr/>
            <p:nvPr/>
          </p:nvCxnSpPr>
          <p:spPr>
            <a:xfrm flipH="1">
              <a:off x="7493828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/>
            <p:cNvCxnSpPr/>
            <p:nvPr/>
          </p:nvCxnSpPr>
          <p:spPr>
            <a:xfrm>
              <a:off x="7493828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/>
            <p:cNvCxnSpPr/>
            <p:nvPr/>
          </p:nvCxnSpPr>
          <p:spPr>
            <a:xfrm flipH="1">
              <a:off x="7493828" y="4646886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/>
            <p:cNvCxnSpPr/>
            <p:nvPr/>
          </p:nvCxnSpPr>
          <p:spPr>
            <a:xfrm>
              <a:off x="8915477" y="2611859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/>
            <p:cNvCxnSpPr/>
            <p:nvPr/>
          </p:nvCxnSpPr>
          <p:spPr>
            <a:xfrm>
              <a:off x="4934858" y="6342743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/>
            <p:cNvCxnSpPr/>
            <p:nvPr/>
          </p:nvCxnSpPr>
          <p:spPr>
            <a:xfrm>
              <a:off x="6356507" y="2611859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/>
            <p:cNvCxnSpPr/>
            <p:nvPr/>
          </p:nvCxnSpPr>
          <p:spPr>
            <a:xfrm>
              <a:off x="4934858" y="4307716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テキスト ボックス 104"/>
            <p:cNvSpPr txBox="1"/>
            <p:nvPr/>
          </p:nvSpPr>
          <p:spPr>
            <a:xfrm>
              <a:off x="6540490" y="4688330"/>
              <a:ext cx="904703" cy="1284925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r>
                <a:rPr lang="en-US" altLang="ja-JP" sz="2400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kumimoji="1" lang="ja-JP" altLang="en-US" sz="2400" dirty="0"/>
                <a:t>型</a:t>
              </a:r>
            </a:p>
          </p:txBody>
        </p:sp>
        <p:sp>
          <p:nvSpPr>
            <p:cNvPr id="106" name="テキスト ボックス 105"/>
            <p:cNvSpPr txBox="1"/>
            <p:nvPr/>
          </p:nvSpPr>
          <p:spPr>
            <a:xfrm>
              <a:off x="4888840" y="4667922"/>
              <a:ext cx="904704" cy="1335649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r>
                <a:rPr kumimoji="1" lang="en-US" altLang="ja-JP" sz="2400" dirty="0"/>
                <a:t>N</a:t>
              </a:r>
              <a:r>
                <a:rPr kumimoji="1" lang="ja-JP" altLang="en-US" sz="2400" dirty="0"/>
                <a:t>型</a:t>
              </a:r>
            </a:p>
          </p:txBody>
        </p:sp>
        <p:sp>
          <p:nvSpPr>
            <p:cNvPr id="107" name="テキスト ボックス 106"/>
            <p:cNvSpPr txBox="1"/>
            <p:nvPr/>
          </p:nvSpPr>
          <p:spPr>
            <a:xfrm>
              <a:off x="5714673" y="4203757"/>
              <a:ext cx="904703" cy="2138986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r>
                <a:rPr kumimoji="1" lang="ja-JP" altLang="en-US" sz="2400" dirty="0"/>
                <a:t>活性層</a:t>
              </a:r>
              <a:endParaRPr kumimoji="1" lang="ja-JP" altLang="en-US" sz="2000" dirty="0"/>
            </a:p>
          </p:txBody>
        </p:sp>
      </p:grpSp>
      <p:sp>
        <p:nvSpPr>
          <p:cNvPr id="108" name="角丸四角形 107"/>
          <p:cNvSpPr/>
          <p:nvPr/>
        </p:nvSpPr>
        <p:spPr>
          <a:xfrm>
            <a:off x="336884" y="252663"/>
            <a:ext cx="4848225" cy="60518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2072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61"/>
          <p:cNvSpPr/>
          <p:nvPr/>
        </p:nvSpPr>
        <p:spPr>
          <a:xfrm>
            <a:off x="1221501" y="3208801"/>
            <a:ext cx="155260" cy="525410"/>
          </a:xfrm>
          <a:custGeom>
            <a:avLst/>
            <a:gdLst>
              <a:gd name="connsiteX0" fmla="*/ 0 w 266700"/>
              <a:gd name="connsiteY0" fmla="*/ 714380 h 723905"/>
              <a:gd name="connsiteX1" fmla="*/ 123825 w 266700"/>
              <a:gd name="connsiteY1" fmla="*/ 5 h 723905"/>
              <a:gd name="connsiteX2" fmla="*/ 266700 w 266700"/>
              <a:gd name="connsiteY2" fmla="*/ 723905 h 723905"/>
              <a:gd name="connsiteX3" fmla="*/ 266700 w 266700"/>
              <a:gd name="connsiteY3" fmla="*/ 723905 h 72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723905">
                <a:moveTo>
                  <a:pt x="0" y="714380"/>
                </a:moveTo>
                <a:cubicBezTo>
                  <a:pt x="39687" y="356398"/>
                  <a:pt x="79375" y="-1583"/>
                  <a:pt x="123825" y="5"/>
                </a:cubicBezTo>
                <a:cubicBezTo>
                  <a:pt x="168275" y="1592"/>
                  <a:pt x="266700" y="723905"/>
                  <a:pt x="266700" y="723905"/>
                </a:cubicBezTo>
                <a:lnTo>
                  <a:pt x="266700" y="72390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2288393" y="2686361"/>
            <a:ext cx="8243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2263651" y="2290792"/>
            <a:ext cx="8517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2311228" y="3590552"/>
            <a:ext cx="24582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842481" y="3614556"/>
            <a:ext cx="6249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5995375" y="3523984"/>
            <a:ext cx="4594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2325612" y="2189020"/>
            <a:ext cx="7062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2325705" y="2599461"/>
            <a:ext cx="7061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634383" y="2090737"/>
                <a:ext cx="15664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dirty="0"/>
                  <a:t>入力光</a:t>
                </a:r>
                <a:r>
                  <a:rPr kumimoji="1"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1" lang="en-US" altLang="ja-JP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sz="200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)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83" y="2090737"/>
                <a:ext cx="1566447" cy="400110"/>
              </a:xfrm>
              <a:prstGeom prst="rect">
                <a:avLst/>
              </a:prstGeom>
              <a:blipFill>
                <a:blip r:embed="rId2"/>
                <a:stretch>
                  <a:fillRect l="-3502" t="-10606" r="-3502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437466" y="2532995"/>
                <a:ext cx="18630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dirty="0"/>
                  <a:t>クロック光</a:t>
                </a:r>
                <a:r>
                  <a:rPr kumimoji="1" lang="en-US" altLang="ja-JP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sz="200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/>
                          </a:rPr>
                          <m:t>𝐶𝐿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)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6" y="2532995"/>
                <a:ext cx="1863099" cy="400110"/>
              </a:xfrm>
              <a:prstGeom prst="rect">
                <a:avLst/>
              </a:prstGeom>
              <a:blipFill>
                <a:blip r:embed="rId3"/>
                <a:stretch>
                  <a:fillRect t="-9231" b="-10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758914" y="3770080"/>
                <a:ext cx="16192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dirty="0"/>
                  <a:t>入力光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ja-JP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00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ja-JP" sz="2000" dirty="0"/>
                  <a:t>)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14" y="3770080"/>
                <a:ext cx="1619279" cy="400110"/>
              </a:xfrm>
              <a:prstGeom prst="rect">
                <a:avLst/>
              </a:prstGeom>
              <a:blipFill>
                <a:blip r:embed="rId4"/>
                <a:stretch>
                  <a:fillRect l="-1880" t="-9091" r="-1504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グループ化 15"/>
          <p:cNvGrpSpPr/>
          <p:nvPr/>
        </p:nvGrpSpPr>
        <p:grpSpPr>
          <a:xfrm>
            <a:off x="770460" y="3208801"/>
            <a:ext cx="1461331" cy="540209"/>
            <a:chOff x="-1260648" y="2512796"/>
            <a:chExt cx="1461331" cy="540209"/>
          </a:xfrm>
        </p:grpSpPr>
        <p:sp>
          <p:nvSpPr>
            <p:cNvPr id="17" name="フリーフォーム 75"/>
            <p:cNvSpPr/>
            <p:nvPr/>
          </p:nvSpPr>
          <p:spPr>
            <a:xfrm>
              <a:off x="-293373" y="2527595"/>
              <a:ext cx="155260" cy="525410"/>
            </a:xfrm>
            <a:custGeom>
              <a:avLst/>
              <a:gdLst>
                <a:gd name="connsiteX0" fmla="*/ 0 w 266700"/>
                <a:gd name="connsiteY0" fmla="*/ 714380 h 723905"/>
                <a:gd name="connsiteX1" fmla="*/ 123825 w 266700"/>
                <a:gd name="connsiteY1" fmla="*/ 5 h 723905"/>
                <a:gd name="connsiteX2" fmla="*/ 266700 w 266700"/>
                <a:gd name="connsiteY2" fmla="*/ 723905 h 723905"/>
                <a:gd name="connsiteX3" fmla="*/ 266700 w 266700"/>
                <a:gd name="connsiteY3" fmla="*/ 723905 h 72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723905">
                  <a:moveTo>
                    <a:pt x="0" y="714380"/>
                  </a:moveTo>
                  <a:cubicBezTo>
                    <a:pt x="39687" y="356398"/>
                    <a:pt x="79375" y="-1583"/>
                    <a:pt x="123825" y="5"/>
                  </a:cubicBezTo>
                  <a:cubicBezTo>
                    <a:pt x="168275" y="1592"/>
                    <a:pt x="266700" y="723905"/>
                    <a:pt x="266700" y="723905"/>
                  </a:cubicBezTo>
                  <a:lnTo>
                    <a:pt x="266700" y="723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フリーフォーム 76"/>
            <p:cNvSpPr/>
            <p:nvPr/>
          </p:nvSpPr>
          <p:spPr>
            <a:xfrm>
              <a:off x="-1104023" y="2512796"/>
              <a:ext cx="155260" cy="525410"/>
            </a:xfrm>
            <a:custGeom>
              <a:avLst/>
              <a:gdLst>
                <a:gd name="connsiteX0" fmla="*/ 0 w 266700"/>
                <a:gd name="connsiteY0" fmla="*/ 714380 h 723905"/>
                <a:gd name="connsiteX1" fmla="*/ 123825 w 266700"/>
                <a:gd name="connsiteY1" fmla="*/ 5 h 723905"/>
                <a:gd name="connsiteX2" fmla="*/ 266700 w 266700"/>
                <a:gd name="connsiteY2" fmla="*/ 723905 h 723905"/>
                <a:gd name="connsiteX3" fmla="*/ 266700 w 266700"/>
                <a:gd name="connsiteY3" fmla="*/ 723905 h 72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723905">
                  <a:moveTo>
                    <a:pt x="0" y="714380"/>
                  </a:moveTo>
                  <a:cubicBezTo>
                    <a:pt x="39687" y="356398"/>
                    <a:pt x="79375" y="-1583"/>
                    <a:pt x="123825" y="5"/>
                  </a:cubicBezTo>
                  <a:cubicBezTo>
                    <a:pt x="168275" y="1592"/>
                    <a:pt x="266700" y="723905"/>
                    <a:pt x="266700" y="723905"/>
                  </a:cubicBezTo>
                  <a:lnTo>
                    <a:pt x="266700" y="723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19" name="直線コネクタ 18"/>
            <p:cNvCxnSpPr/>
            <p:nvPr/>
          </p:nvCxnSpPr>
          <p:spPr>
            <a:xfrm flipV="1">
              <a:off x="-1260648" y="3038206"/>
              <a:ext cx="1461331" cy="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6709244" y="3523984"/>
                <a:ext cx="17053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dirty="0"/>
                  <a:t>出力光</a:t>
                </a:r>
                <a:r>
                  <a:rPr kumimoji="1" lang="en-US" altLang="ja-JP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sz="200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)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44" y="3523984"/>
                <a:ext cx="1705355" cy="400110"/>
              </a:xfrm>
              <a:prstGeom prst="rect">
                <a:avLst/>
              </a:prstGeom>
              <a:blipFill>
                <a:blip r:embed="rId5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矢印コネクタ 20"/>
          <p:cNvCxnSpPr/>
          <p:nvPr/>
        </p:nvCxnSpPr>
        <p:spPr>
          <a:xfrm>
            <a:off x="2378193" y="3523984"/>
            <a:ext cx="684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グループ化 21"/>
          <p:cNvGrpSpPr/>
          <p:nvPr/>
        </p:nvGrpSpPr>
        <p:grpSpPr>
          <a:xfrm>
            <a:off x="727953" y="1541474"/>
            <a:ext cx="1461331" cy="525410"/>
            <a:chOff x="744578" y="1042711"/>
            <a:chExt cx="1461331" cy="525410"/>
          </a:xfrm>
        </p:grpSpPr>
        <p:grpSp>
          <p:nvGrpSpPr>
            <p:cNvPr id="23" name="グループ化 22"/>
            <p:cNvGrpSpPr/>
            <p:nvPr/>
          </p:nvGrpSpPr>
          <p:grpSpPr>
            <a:xfrm>
              <a:off x="744578" y="1042711"/>
              <a:ext cx="1461331" cy="525410"/>
              <a:chOff x="-1260648" y="2513384"/>
              <a:chExt cx="1461331" cy="525410"/>
            </a:xfrm>
          </p:grpSpPr>
          <p:cxnSp>
            <p:nvCxnSpPr>
              <p:cNvPr id="26" name="直線コネクタ 25"/>
              <p:cNvCxnSpPr/>
              <p:nvPr/>
            </p:nvCxnSpPr>
            <p:spPr>
              <a:xfrm flipV="1">
                <a:off x="-1260648" y="3038206"/>
                <a:ext cx="1461331" cy="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フリーフォーム 85"/>
              <p:cNvSpPr/>
              <p:nvPr/>
            </p:nvSpPr>
            <p:spPr>
              <a:xfrm>
                <a:off x="-1104023" y="2513384"/>
                <a:ext cx="155260" cy="525410"/>
              </a:xfrm>
              <a:custGeom>
                <a:avLst/>
                <a:gdLst>
                  <a:gd name="connsiteX0" fmla="*/ 0 w 266700"/>
                  <a:gd name="connsiteY0" fmla="*/ 714380 h 723905"/>
                  <a:gd name="connsiteX1" fmla="*/ 123825 w 266700"/>
                  <a:gd name="connsiteY1" fmla="*/ 5 h 723905"/>
                  <a:gd name="connsiteX2" fmla="*/ 266700 w 266700"/>
                  <a:gd name="connsiteY2" fmla="*/ 723905 h 723905"/>
                  <a:gd name="connsiteX3" fmla="*/ 266700 w 266700"/>
                  <a:gd name="connsiteY3" fmla="*/ 723905 h 72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723905">
                    <a:moveTo>
                      <a:pt x="0" y="714380"/>
                    </a:moveTo>
                    <a:cubicBezTo>
                      <a:pt x="39687" y="356398"/>
                      <a:pt x="79375" y="-1583"/>
                      <a:pt x="123825" y="5"/>
                    </a:cubicBezTo>
                    <a:cubicBezTo>
                      <a:pt x="168275" y="1592"/>
                      <a:pt x="266700" y="723905"/>
                      <a:pt x="266700" y="723905"/>
                    </a:cubicBezTo>
                    <a:lnTo>
                      <a:pt x="266700" y="723905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4" name="フリーフォーム 82"/>
            <p:cNvSpPr/>
            <p:nvPr/>
          </p:nvSpPr>
          <p:spPr>
            <a:xfrm>
              <a:off x="1729041" y="1042711"/>
              <a:ext cx="155260" cy="525410"/>
            </a:xfrm>
            <a:custGeom>
              <a:avLst/>
              <a:gdLst>
                <a:gd name="connsiteX0" fmla="*/ 0 w 266700"/>
                <a:gd name="connsiteY0" fmla="*/ 714380 h 723905"/>
                <a:gd name="connsiteX1" fmla="*/ 123825 w 266700"/>
                <a:gd name="connsiteY1" fmla="*/ 5 h 723905"/>
                <a:gd name="connsiteX2" fmla="*/ 266700 w 266700"/>
                <a:gd name="connsiteY2" fmla="*/ 723905 h 723905"/>
                <a:gd name="connsiteX3" fmla="*/ 266700 w 266700"/>
                <a:gd name="connsiteY3" fmla="*/ 723905 h 72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723905">
                  <a:moveTo>
                    <a:pt x="0" y="714380"/>
                  </a:moveTo>
                  <a:cubicBezTo>
                    <a:pt x="39687" y="356398"/>
                    <a:pt x="79375" y="-1583"/>
                    <a:pt x="123825" y="5"/>
                  </a:cubicBezTo>
                  <a:cubicBezTo>
                    <a:pt x="168275" y="1592"/>
                    <a:pt x="266700" y="723905"/>
                    <a:pt x="266700" y="723905"/>
                  </a:cubicBezTo>
                  <a:lnTo>
                    <a:pt x="266700" y="723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フリーフォーム 83"/>
            <p:cNvSpPr/>
            <p:nvPr/>
          </p:nvSpPr>
          <p:spPr>
            <a:xfrm>
              <a:off x="1458666" y="1042711"/>
              <a:ext cx="155260" cy="525410"/>
            </a:xfrm>
            <a:custGeom>
              <a:avLst/>
              <a:gdLst>
                <a:gd name="connsiteX0" fmla="*/ 0 w 266700"/>
                <a:gd name="connsiteY0" fmla="*/ 714380 h 723905"/>
                <a:gd name="connsiteX1" fmla="*/ 123825 w 266700"/>
                <a:gd name="connsiteY1" fmla="*/ 5 h 723905"/>
                <a:gd name="connsiteX2" fmla="*/ 266700 w 266700"/>
                <a:gd name="connsiteY2" fmla="*/ 723905 h 723905"/>
                <a:gd name="connsiteX3" fmla="*/ 266700 w 266700"/>
                <a:gd name="connsiteY3" fmla="*/ 723905 h 72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723905">
                  <a:moveTo>
                    <a:pt x="0" y="714380"/>
                  </a:moveTo>
                  <a:cubicBezTo>
                    <a:pt x="39687" y="356398"/>
                    <a:pt x="79375" y="-1583"/>
                    <a:pt x="123825" y="5"/>
                  </a:cubicBezTo>
                  <a:cubicBezTo>
                    <a:pt x="168275" y="1592"/>
                    <a:pt x="266700" y="723905"/>
                    <a:pt x="266700" y="723905"/>
                  </a:cubicBezTo>
                  <a:lnTo>
                    <a:pt x="266700" y="723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cxnSp>
        <p:nvCxnSpPr>
          <p:cNvPr id="28" name="直線コネクタ 27"/>
          <p:cNvCxnSpPr/>
          <p:nvPr/>
        </p:nvCxnSpPr>
        <p:spPr>
          <a:xfrm>
            <a:off x="4185745" y="2686361"/>
            <a:ext cx="3696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3112778" y="2135541"/>
            <a:ext cx="1072967" cy="6816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PC-QDSOA</a:t>
            </a:r>
            <a:endParaRPr kumimoji="1" lang="ja-JP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4769514" y="3048423"/>
            <a:ext cx="1072967" cy="6816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PC-QDSOA</a:t>
            </a:r>
            <a:endParaRPr kumimoji="1" lang="ja-JP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4555375" y="2686361"/>
            <a:ext cx="0" cy="5469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4555375" y="3216565"/>
            <a:ext cx="2141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グループ化 32"/>
          <p:cNvGrpSpPr/>
          <p:nvPr/>
        </p:nvGrpSpPr>
        <p:grpSpPr>
          <a:xfrm>
            <a:off x="6872709" y="2991691"/>
            <a:ext cx="1461331" cy="525410"/>
            <a:chOff x="744578" y="1042711"/>
            <a:chExt cx="1461331" cy="525410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744578" y="1042711"/>
              <a:ext cx="1461331" cy="525410"/>
              <a:chOff x="-1260648" y="2513384"/>
              <a:chExt cx="1461331" cy="525410"/>
            </a:xfrm>
          </p:grpSpPr>
          <p:cxnSp>
            <p:nvCxnSpPr>
              <p:cNvPr id="36" name="直線コネクタ 35"/>
              <p:cNvCxnSpPr/>
              <p:nvPr/>
            </p:nvCxnSpPr>
            <p:spPr>
              <a:xfrm flipV="1">
                <a:off x="-1260648" y="3038206"/>
                <a:ext cx="1461331" cy="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フリーフォーム 107"/>
              <p:cNvSpPr/>
              <p:nvPr/>
            </p:nvSpPr>
            <p:spPr>
              <a:xfrm>
                <a:off x="-1104023" y="2513384"/>
                <a:ext cx="155260" cy="525410"/>
              </a:xfrm>
              <a:custGeom>
                <a:avLst/>
                <a:gdLst>
                  <a:gd name="connsiteX0" fmla="*/ 0 w 266700"/>
                  <a:gd name="connsiteY0" fmla="*/ 714380 h 723905"/>
                  <a:gd name="connsiteX1" fmla="*/ 123825 w 266700"/>
                  <a:gd name="connsiteY1" fmla="*/ 5 h 723905"/>
                  <a:gd name="connsiteX2" fmla="*/ 266700 w 266700"/>
                  <a:gd name="connsiteY2" fmla="*/ 723905 h 723905"/>
                  <a:gd name="connsiteX3" fmla="*/ 266700 w 266700"/>
                  <a:gd name="connsiteY3" fmla="*/ 723905 h 723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723905">
                    <a:moveTo>
                      <a:pt x="0" y="714380"/>
                    </a:moveTo>
                    <a:cubicBezTo>
                      <a:pt x="39687" y="356398"/>
                      <a:pt x="79375" y="-1583"/>
                      <a:pt x="123825" y="5"/>
                    </a:cubicBezTo>
                    <a:cubicBezTo>
                      <a:pt x="168275" y="1592"/>
                      <a:pt x="266700" y="723905"/>
                      <a:pt x="266700" y="723905"/>
                    </a:cubicBezTo>
                    <a:lnTo>
                      <a:pt x="266700" y="723905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35" name="フリーフォーム 94"/>
            <p:cNvSpPr/>
            <p:nvPr/>
          </p:nvSpPr>
          <p:spPr>
            <a:xfrm>
              <a:off x="1729041" y="1042711"/>
              <a:ext cx="155260" cy="525410"/>
            </a:xfrm>
            <a:custGeom>
              <a:avLst/>
              <a:gdLst>
                <a:gd name="connsiteX0" fmla="*/ 0 w 266700"/>
                <a:gd name="connsiteY0" fmla="*/ 714380 h 723905"/>
                <a:gd name="connsiteX1" fmla="*/ 123825 w 266700"/>
                <a:gd name="connsiteY1" fmla="*/ 5 h 723905"/>
                <a:gd name="connsiteX2" fmla="*/ 266700 w 266700"/>
                <a:gd name="connsiteY2" fmla="*/ 723905 h 723905"/>
                <a:gd name="connsiteX3" fmla="*/ 266700 w 266700"/>
                <a:gd name="connsiteY3" fmla="*/ 723905 h 72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723905">
                  <a:moveTo>
                    <a:pt x="0" y="714380"/>
                  </a:moveTo>
                  <a:cubicBezTo>
                    <a:pt x="39687" y="356398"/>
                    <a:pt x="79375" y="-1583"/>
                    <a:pt x="123825" y="5"/>
                  </a:cubicBezTo>
                  <a:cubicBezTo>
                    <a:pt x="168275" y="1592"/>
                    <a:pt x="266700" y="723905"/>
                    <a:pt x="266700" y="723905"/>
                  </a:cubicBezTo>
                  <a:lnTo>
                    <a:pt x="266700" y="723905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380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コネクタ 2"/>
          <p:cNvCxnSpPr/>
          <p:nvPr/>
        </p:nvCxnSpPr>
        <p:spPr>
          <a:xfrm>
            <a:off x="3510968" y="747748"/>
            <a:ext cx="0" cy="1457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510968" y="2204864"/>
            <a:ext cx="2232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/>
          <p:cNvSpPr/>
          <p:nvPr/>
        </p:nvSpPr>
        <p:spPr>
          <a:xfrm>
            <a:off x="3512636" y="1151906"/>
            <a:ext cx="356259" cy="1056904"/>
          </a:xfrm>
          <a:custGeom>
            <a:avLst/>
            <a:gdLst>
              <a:gd name="connsiteX0" fmla="*/ 0 w 356259"/>
              <a:gd name="connsiteY0" fmla="*/ 1056904 h 1056904"/>
              <a:gd name="connsiteX1" fmla="*/ 178129 w 356259"/>
              <a:gd name="connsiteY1" fmla="*/ 0 h 1056904"/>
              <a:gd name="connsiteX2" fmla="*/ 356259 w 356259"/>
              <a:gd name="connsiteY2" fmla="*/ 1056904 h 105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259" h="1056904">
                <a:moveTo>
                  <a:pt x="0" y="1056904"/>
                </a:moveTo>
                <a:cubicBezTo>
                  <a:pt x="59376" y="528452"/>
                  <a:pt x="118753" y="0"/>
                  <a:pt x="178129" y="0"/>
                </a:cubicBezTo>
                <a:cubicBezTo>
                  <a:pt x="237505" y="0"/>
                  <a:pt x="296882" y="528452"/>
                  <a:pt x="356259" y="105690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3902698" y="747748"/>
            <a:ext cx="0" cy="14571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フリーフォーム 14"/>
          <p:cNvSpPr/>
          <p:nvPr/>
        </p:nvSpPr>
        <p:spPr>
          <a:xfrm>
            <a:off x="3902698" y="2076604"/>
            <a:ext cx="356259" cy="128260"/>
          </a:xfrm>
          <a:custGeom>
            <a:avLst/>
            <a:gdLst>
              <a:gd name="connsiteX0" fmla="*/ 0 w 356259"/>
              <a:gd name="connsiteY0" fmla="*/ 1056904 h 1056904"/>
              <a:gd name="connsiteX1" fmla="*/ 178129 w 356259"/>
              <a:gd name="connsiteY1" fmla="*/ 0 h 1056904"/>
              <a:gd name="connsiteX2" fmla="*/ 356259 w 356259"/>
              <a:gd name="connsiteY2" fmla="*/ 1056904 h 105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259" h="1056904">
                <a:moveTo>
                  <a:pt x="0" y="1056904"/>
                </a:moveTo>
                <a:cubicBezTo>
                  <a:pt x="59376" y="528452"/>
                  <a:pt x="118753" y="0"/>
                  <a:pt x="178129" y="0"/>
                </a:cubicBezTo>
                <a:cubicBezTo>
                  <a:pt x="237505" y="0"/>
                  <a:pt x="296882" y="528452"/>
                  <a:pt x="356259" y="105690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4294429" y="908720"/>
            <a:ext cx="356259" cy="1300090"/>
          </a:xfrm>
          <a:custGeom>
            <a:avLst/>
            <a:gdLst>
              <a:gd name="connsiteX0" fmla="*/ 0 w 356259"/>
              <a:gd name="connsiteY0" fmla="*/ 1056904 h 1056904"/>
              <a:gd name="connsiteX1" fmla="*/ 178129 w 356259"/>
              <a:gd name="connsiteY1" fmla="*/ 0 h 1056904"/>
              <a:gd name="connsiteX2" fmla="*/ 356259 w 356259"/>
              <a:gd name="connsiteY2" fmla="*/ 1056904 h 105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259" h="1056904">
                <a:moveTo>
                  <a:pt x="0" y="1056904"/>
                </a:moveTo>
                <a:cubicBezTo>
                  <a:pt x="59376" y="528452"/>
                  <a:pt x="118753" y="0"/>
                  <a:pt x="178129" y="0"/>
                </a:cubicBezTo>
                <a:cubicBezTo>
                  <a:pt x="237505" y="0"/>
                  <a:pt x="296882" y="528452"/>
                  <a:pt x="356259" y="105690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/>
          <p:cNvCxnSpPr/>
          <p:nvPr/>
        </p:nvCxnSpPr>
        <p:spPr>
          <a:xfrm>
            <a:off x="4684491" y="747748"/>
            <a:ext cx="0" cy="14571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4684491" y="1942611"/>
            <a:ext cx="356259" cy="267986"/>
          </a:xfrm>
          <a:custGeom>
            <a:avLst/>
            <a:gdLst>
              <a:gd name="connsiteX0" fmla="*/ 0 w 356259"/>
              <a:gd name="connsiteY0" fmla="*/ 1056904 h 1056904"/>
              <a:gd name="connsiteX1" fmla="*/ 178129 w 356259"/>
              <a:gd name="connsiteY1" fmla="*/ 0 h 1056904"/>
              <a:gd name="connsiteX2" fmla="*/ 356259 w 356259"/>
              <a:gd name="connsiteY2" fmla="*/ 1056904 h 105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259" h="1056904">
                <a:moveTo>
                  <a:pt x="0" y="1056904"/>
                </a:moveTo>
                <a:cubicBezTo>
                  <a:pt x="59376" y="528452"/>
                  <a:pt x="118753" y="0"/>
                  <a:pt x="178129" y="0"/>
                </a:cubicBezTo>
                <a:cubicBezTo>
                  <a:pt x="237505" y="0"/>
                  <a:pt x="296882" y="528452"/>
                  <a:pt x="356259" y="105690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5074553" y="749535"/>
            <a:ext cx="0" cy="14571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4292760" y="743802"/>
            <a:ext cx="0" cy="14571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フリーフォーム 22"/>
          <p:cNvSpPr/>
          <p:nvPr/>
        </p:nvSpPr>
        <p:spPr>
          <a:xfrm>
            <a:off x="5076222" y="1340769"/>
            <a:ext cx="356259" cy="865882"/>
          </a:xfrm>
          <a:custGeom>
            <a:avLst/>
            <a:gdLst>
              <a:gd name="connsiteX0" fmla="*/ 0 w 356259"/>
              <a:gd name="connsiteY0" fmla="*/ 1056904 h 1056904"/>
              <a:gd name="connsiteX1" fmla="*/ 178129 w 356259"/>
              <a:gd name="connsiteY1" fmla="*/ 0 h 1056904"/>
              <a:gd name="connsiteX2" fmla="*/ 356259 w 356259"/>
              <a:gd name="connsiteY2" fmla="*/ 1056904 h 105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259" h="1056904">
                <a:moveTo>
                  <a:pt x="0" y="1056904"/>
                </a:moveTo>
                <a:cubicBezTo>
                  <a:pt x="59376" y="528452"/>
                  <a:pt x="118753" y="0"/>
                  <a:pt x="178129" y="0"/>
                </a:cubicBezTo>
                <a:cubicBezTo>
                  <a:pt x="237505" y="0"/>
                  <a:pt x="296882" y="528452"/>
                  <a:pt x="356259" y="105690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/>
          <p:cNvCxnSpPr/>
          <p:nvPr/>
        </p:nvCxnSpPr>
        <p:spPr>
          <a:xfrm>
            <a:off x="5466284" y="745589"/>
            <a:ext cx="0" cy="14571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3690765" y="2348880"/>
            <a:ext cx="390062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4099398" y="2348880"/>
            <a:ext cx="159559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>
            <a:off x="4472558" y="2348880"/>
            <a:ext cx="1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4684491" y="2348880"/>
            <a:ext cx="17813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H="1">
            <a:off x="4951128" y="2348880"/>
            <a:ext cx="303223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グループ化 75"/>
          <p:cNvGrpSpPr/>
          <p:nvPr/>
        </p:nvGrpSpPr>
        <p:grpSpPr>
          <a:xfrm>
            <a:off x="3347864" y="3294024"/>
            <a:ext cx="2952328" cy="3025145"/>
            <a:chOff x="2841940" y="3561792"/>
            <a:chExt cx="1422043" cy="1457116"/>
          </a:xfrm>
        </p:grpSpPr>
        <p:cxnSp>
          <p:nvCxnSpPr>
            <p:cNvPr id="64" name="直線コネクタ 63"/>
            <p:cNvCxnSpPr/>
            <p:nvPr/>
          </p:nvCxnSpPr>
          <p:spPr>
            <a:xfrm>
              <a:off x="2841940" y="3561792"/>
              <a:ext cx="0" cy="14571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フリーフォーム 65"/>
            <p:cNvSpPr/>
            <p:nvPr/>
          </p:nvSpPr>
          <p:spPr>
            <a:xfrm>
              <a:off x="2909301" y="3949000"/>
              <a:ext cx="1250631" cy="1056904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フリーフォーム 67"/>
            <p:cNvSpPr/>
            <p:nvPr/>
          </p:nvSpPr>
          <p:spPr>
            <a:xfrm>
              <a:off x="2909301" y="4879055"/>
              <a:ext cx="1250630" cy="128260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2909301" y="3698934"/>
              <a:ext cx="1250630" cy="1300090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フリーフォーム 70"/>
            <p:cNvSpPr/>
            <p:nvPr/>
          </p:nvSpPr>
          <p:spPr>
            <a:xfrm>
              <a:off x="2903285" y="4745610"/>
              <a:ext cx="1250630" cy="267986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フリーフォーム 73"/>
            <p:cNvSpPr/>
            <p:nvPr/>
          </p:nvSpPr>
          <p:spPr>
            <a:xfrm>
              <a:off x="2903435" y="4137426"/>
              <a:ext cx="1250629" cy="865882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コネクタ 64"/>
            <p:cNvCxnSpPr/>
            <p:nvPr/>
          </p:nvCxnSpPr>
          <p:spPr>
            <a:xfrm>
              <a:off x="2841940" y="5013175"/>
              <a:ext cx="1422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004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31640" y="540621"/>
            <a:ext cx="5472608" cy="5770489"/>
            <a:chOff x="2841940" y="3561792"/>
            <a:chExt cx="1422043" cy="1457116"/>
          </a:xfrm>
        </p:grpSpPr>
        <p:cxnSp>
          <p:nvCxnSpPr>
            <p:cNvPr id="3" name="直線コネクタ 2"/>
            <p:cNvCxnSpPr/>
            <p:nvPr/>
          </p:nvCxnSpPr>
          <p:spPr>
            <a:xfrm>
              <a:off x="2841940" y="3561792"/>
              <a:ext cx="0" cy="14571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フリーフォーム 3"/>
            <p:cNvSpPr/>
            <p:nvPr/>
          </p:nvSpPr>
          <p:spPr>
            <a:xfrm>
              <a:off x="2909301" y="3949000"/>
              <a:ext cx="1250631" cy="1056904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フリーフォーム 4"/>
            <p:cNvSpPr/>
            <p:nvPr/>
          </p:nvSpPr>
          <p:spPr>
            <a:xfrm>
              <a:off x="2909301" y="4879055"/>
              <a:ext cx="1250630" cy="128260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リーフォーム 5"/>
            <p:cNvSpPr/>
            <p:nvPr/>
          </p:nvSpPr>
          <p:spPr>
            <a:xfrm>
              <a:off x="2909301" y="3698934"/>
              <a:ext cx="1250630" cy="1300090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フリーフォーム 6"/>
            <p:cNvSpPr/>
            <p:nvPr/>
          </p:nvSpPr>
          <p:spPr>
            <a:xfrm>
              <a:off x="2903285" y="4745610"/>
              <a:ext cx="1250630" cy="267986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 7"/>
            <p:cNvSpPr/>
            <p:nvPr/>
          </p:nvSpPr>
          <p:spPr>
            <a:xfrm>
              <a:off x="2903435" y="4137426"/>
              <a:ext cx="1250629" cy="865882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" name="直線コネクタ 8"/>
            <p:cNvCxnSpPr/>
            <p:nvPr/>
          </p:nvCxnSpPr>
          <p:spPr>
            <a:xfrm>
              <a:off x="2841940" y="5013175"/>
              <a:ext cx="1422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線コネクタ 10"/>
          <p:cNvCxnSpPr>
            <a:stCxn id="8" idx="1"/>
          </p:cNvCxnSpPr>
          <p:nvPr/>
        </p:nvCxnSpPr>
        <p:spPr>
          <a:xfrm>
            <a:off x="3974759" y="2820254"/>
            <a:ext cx="27574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7" idx="1"/>
          </p:cNvCxnSpPr>
          <p:nvPr/>
        </p:nvCxnSpPr>
        <p:spPr>
          <a:xfrm>
            <a:off x="3974184" y="5228792"/>
            <a:ext cx="285124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>
            <a:stCxn id="8" idx="1"/>
            <a:endCxn id="7" idx="1"/>
          </p:cNvCxnSpPr>
          <p:nvPr/>
        </p:nvCxnSpPr>
        <p:spPr>
          <a:xfrm flipH="1">
            <a:off x="3974184" y="2820254"/>
            <a:ext cx="575" cy="2408538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6948264" y="2558644"/>
                <a:ext cx="976549" cy="545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𝑚𝑖𝑛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558644"/>
                <a:ext cx="976549" cy="54559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6948264" y="4967182"/>
                <a:ext cx="10052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𝑚𝑎𝑥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4967182"/>
                <a:ext cx="1005275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41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直線矢印コネクタ 60"/>
          <p:cNvCxnSpPr/>
          <p:nvPr/>
        </p:nvCxnSpPr>
        <p:spPr>
          <a:xfrm flipH="1">
            <a:off x="6034908" y="425200"/>
            <a:ext cx="636943" cy="636944"/>
          </a:xfrm>
          <a:prstGeom prst="straightConnector1">
            <a:avLst/>
          </a:prstGeom>
          <a:ln w="381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/>
          <p:cNvGrpSpPr/>
          <p:nvPr/>
        </p:nvGrpSpPr>
        <p:grpSpPr>
          <a:xfrm>
            <a:off x="1472437" y="1082842"/>
            <a:ext cx="6212112" cy="3730884"/>
            <a:chOff x="4934858" y="2611859"/>
            <a:chExt cx="3980619" cy="3730884"/>
          </a:xfrm>
        </p:grpSpPr>
        <p:cxnSp>
          <p:nvCxnSpPr>
            <p:cNvPr id="5" name="直線コネクタ 4"/>
            <p:cNvCxnSpPr/>
            <p:nvPr/>
          </p:nvCxnSpPr>
          <p:spPr>
            <a:xfrm flipH="1">
              <a:off x="4934858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H="1">
              <a:off x="5787847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>
              <a:off x="4934858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5787847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6640837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6640837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H="1">
              <a:off x="7493828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7493828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 flipH="1">
              <a:off x="7493828" y="4646886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8915477" y="2611859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4934858" y="6342743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6356507" y="2611859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4934858" y="4307716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6824246" y="4758760"/>
              <a:ext cx="459231" cy="1088182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pPr algn="ctr"/>
              <a:r>
                <a:rPr lang="en-US" altLang="ja-JP" sz="2800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kumimoji="1" lang="ja-JP" altLang="en-US" sz="28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型</a:t>
              </a:r>
              <a:endPara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145340" y="4758760"/>
              <a:ext cx="459231" cy="1088182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pPr algn="ctr"/>
              <a:r>
                <a:rPr kumimoji="1" lang="en-US" altLang="ja-JP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1" lang="ja-JP" altLang="en-US" sz="28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型</a:t>
              </a:r>
              <a:endPara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016712" y="4481056"/>
              <a:ext cx="459231" cy="1688346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pPr algn="ctr"/>
              <a:r>
                <a:rPr kumimoji="1" lang="ja-JP" altLang="en-US" sz="28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活性層</a:t>
              </a:r>
              <a:endPara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cxnSp>
        <p:nvCxnSpPr>
          <p:cNvPr id="27" name="直線コネクタ 26"/>
          <p:cNvCxnSpPr/>
          <p:nvPr/>
        </p:nvCxnSpPr>
        <p:spPr>
          <a:xfrm>
            <a:off x="3789842" y="5687067"/>
            <a:ext cx="0" cy="769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3379076" y="5839466"/>
            <a:ext cx="0" cy="4644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3789842" y="6071694"/>
            <a:ext cx="44758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938463" y="6071694"/>
            <a:ext cx="24312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8265695" y="2938137"/>
            <a:ext cx="0" cy="31335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6785811" y="2938137"/>
            <a:ext cx="14798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938463" y="2938137"/>
            <a:ext cx="0" cy="31469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/>
        </p:nvCxnSpPr>
        <p:spPr>
          <a:xfrm>
            <a:off x="947797" y="2938137"/>
            <a:ext cx="5246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>
            <a:off x="4383279" y="5839466"/>
            <a:ext cx="14195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/>
          <p:cNvSpPr txBox="1"/>
          <p:nvPr/>
        </p:nvSpPr>
        <p:spPr>
          <a:xfrm>
            <a:off x="4359616" y="5246952"/>
            <a:ext cx="141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電流</a:t>
            </a:r>
          </a:p>
        </p:txBody>
      </p:sp>
      <p:cxnSp>
        <p:nvCxnSpPr>
          <p:cNvPr id="59" name="直線矢印コネクタ 58"/>
          <p:cNvCxnSpPr/>
          <p:nvPr/>
        </p:nvCxnSpPr>
        <p:spPr>
          <a:xfrm flipH="1">
            <a:off x="2376917" y="4129256"/>
            <a:ext cx="1114448" cy="111444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/>
          <p:cNvSpPr txBox="1"/>
          <p:nvPr/>
        </p:nvSpPr>
        <p:spPr>
          <a:xfrm>
            <a:off x="6785811" y="367309"/>
            <a:ext cx="141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入力光</a:t>
            </a: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023740" y="5046409"/>
            <a:ext cx="141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出力光</a:t>
            </a:r>
          </a:p>
        </p:txBody>
      </p:sp>
    </p:spTree>
    <p:extLst>
      <p:ext uri="{BB962C8B-B14F-4D97-AF65-F5344CB8AC3E}">
        <p14:creationId xmlns:p14="http://schemas.microsoft.com/office/powerpoint/2010/main" val="331184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E1B1771C-A013-4420-A8EC-B997AAF3AD2E}"/>
              </a:ext>
            </a:extLst>
          </p:cNvPr>
          <p:cNvSpPr>
            <a:spLocks noEditPoints="1"/>
          </p:cNvSpPr>
          <p:nvPr/>
        </p:nvSpPr>
        <p:spPr bwMode="auto">
          <a:xfrm>
            <a:off x="950365" y="729611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0 h 450"/>
              <a:gd name="T26" fmla="*/ 200 w 450"/>
              <a:gd name="T27" fmla="*/ 16 h 450"/>
              <a:gd name="T28" fmla="*/ 160 w 450"/>
              <a:gd name="T29" fmla="*/ 25 h 450"/>
              <a:gd name="T30" fmla="*/ 237 w 450"/>
              <a:gd name="T31" fmla="*/ 0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6 h 450"/>
              <a:gd name="T44" fmla="*/ 327 w 450"/>
              <a:gd name="T45" fmla="*/ 25 h 450"/>
              <a:gd name="T46" fmla="*/ 399 w 450"/>
              <a:gd name="T47" fmla="*/ 82 h 450"/>
              <a:gd name="T48" fmla="*/ 374 w 450"/>
              <a:gd name="T49" fmla="*/ 76 h 450"/>
              <a:gd name="T50" fmla="*/ 418 w 450"/>
              <a:gd name="T51" fmla="*/ 108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2 h 450"/>
              <a:gd name="T72" fmla="*/ 406 w 450"/>
              <a:gd name="T73" fmla="*/ 360 h 450"/>
              <a:gd name="T74" fmla="*/ 405 w 450"/>
              <a:gd name="T75" fmla="*/ 335 h 450"/>
              <a:gd name="T76" fmla="*/ 392 w 450"/>
              <a:gd name="T77" fmla="*/ 376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5 h 450"/>
              <a:gd name="T86" fmla="*/ 296 w 450"/>
              <a:gd name="T87" fmla="*/ 439 h 450"/>
              <a:gd name="T88" fmla="*/ 253 w 450"/>
              <a:gd name="T89" fmla="*/ 448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2 w 450"/>
              <a:gd name="T101" fmla="*/ 426 h 450"/>
              <a:gd name="T102" fmla="*/ 118 w 450"/>
              <a:gd name="T103" fmla="*/ 423 h 450"/>
              <a:gd name="T104" fmla="*/ 96 w 450"/>
              <a:gd name="T105" fmla="*/ 391 h 450"/>
              <a:gd name="T106" fmla="*/ 131 w 450"/>
              <a:gd name="T107" fmla="*/ 413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4 h 450"/>
              <a:gd name="T118" fmla="*/ 8 w 450"/>
              <a:gd name="T119" fmla="*/ 282 h 450"/>
              <a:gd name="T120" fmla="*/ 17 w 450"/>
              <a:gd name="T121" fmla="*/ 257 h 450"/>
              <a:gd name="T122" fmla="*/ 12 w 450"/>
              <a:gd name="T123" fmla="*/ 296 h 450"/>
              <a:gd name="T124" fmla="*/ 1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5"/>
                </a:lnTo>
                <a:lnTo>
                  <a:pt x="1" y="214"/>
                </a:lnTo>
                <a:lnTo>
                  <a:pt x="2" y="202"/>
                </a:lnTo>
                <a:lnTo>
                  <a:pt x="3" y="193"/>
                </a:lnTo>
                <a:lnTo>
                  <a:pt x="17" y="195"/>
                </a:lnTo>
                <a:lnTo>
                  <a:pt x="16" y="203"/>
                </a:lnTo>
                <a:lnTo>
                  <a:pt x="15" y="214"/>
                </a:lnTo>
                <a:lnTo>
                  <a:pt x="15" y="225"/>
                </a:lnTo>
                <a:lnTo>
                  <a:pt x="15" y="236"/>
                </a:lnTo>
                <a:lnTo>
                  <a:pt x="1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8"/>
                </a:lnTo>
                <a:lnTo>
                  <a:pt x="19" y="136"/>
                </a:lnTo>
                <a:lnTo>
                  <a:pt x="32" y="142"/>
                </a:lnTo>
                <a:lnTo>
                  <a:pt x="31" y="143"/>
                </a:lnTo>
                <a:lnTo>
                  <a:pt x="27" y="153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7"/>
                </a:lnTo>
                <a:lnTo>
                  <a:pt x="45" y="116"/>
                </a:lnTo>
                <a:lnTo>
                  <a:pt x="40" y="125"/>
                </a:lnTo>
                <a:lnTo>
                  <a:pt x="38" y="129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6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6"/>
                </a:lnTo>
                <a:lnTo>
                  <a:pt x="91" y="62"/>
                </a:lnTo>
                <a:lnTo>
                  <a:pt x="84" y="69"/>
                </a:lnTo>
                <a:lnTo>
                  <a:pt x="77" y="76"/>
                </a:lnTo>
                <a:lnTo>
                  <a:pt x="69" y="83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6"/>
                </a:moveTo>
                <a:lnTo>
                  <a:pt x="109" y="33"/>
                </a:lnTo>
                <a:lnTo>
                  <a:pt x="118" y="27"/>
                </a:lnTo>
                <a:lnTo>
                  <a:pt x="128" y="22"/>
                </a:lnTo>
                <a:lnTo>
                  <a:pt x="138" y="18"/>
                </a:lnTo>
                <a:lnTo>
                  <a:pt x="142" y="16"/>
                </a:lnTo>
                <a:lnTo>
                  <a:pt x="147" y="29"/>
                </a:lnTo>
                <a:lnTo>
                  <a:pt x="143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8"/>
                </a:lnTo>
                <a:lnTo>
                  <a:pt x="103" y="36"/>
                </a:lnTo>
                <a:close/>
                <a:moveTo>
                  <a:pt x="156" y="11"/>
                </a:moveTo>
                <a:lnTo>
                  <a:pt x="158" y="10"/>
                </a:lnTo>
                <a:lnTo>
                  <a:pt x="169" y="7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0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1"/>
                </a:lnTo>
                <a:close/>
                <a:moveTo>
                  <a:pt x="213" y="0"/>
                </a:moveTo>
                <a:lnTo>
                  <a:pt x="214" y="0"/>
                </a:lnTo>
                <a:lnTo>
                  <a:pt x="225" y="0"/>
                </a:lnTo>
                <a:lnTo>
                  <a:pt x="237" y="0"/>
                </a:lnTo>
                <a:lnTo>
                  <a:pt x="248" y="1"/>
                </a:lnTo>
                <a:lnTo>
                  <a:pt x="257" y="2"/>
                </a:lnTo>
                <a:lnTo>
                  <a:pt x="255" y="17"/>
                </a:lnTo>
                <a:lnTo>
                  <a:pt x="247" y="15"/>
                </a:lnTo>
                <a:lnTo>
                  <a:pt x="236" y="15"/>
                </a:lnTo>
                <a:lnTo>
                  <a:pt x="226" y="14"/>
                </a:lnTo>
                <a:lnTo>
                  <a:pt x="215" y="15"/>
                </a:lnTo>
                <a:lnTo>
                  <a:pt x="214" y="15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3" y="14"/>
                </a:lnTo>
                <a:lnTo>
                  <a:pt x="313" y="18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7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8"/>
                </a:lnTo>
                <a:lnTo>
                  <a:pt x="355" y="60"/>
                </a:lnTo>
                <a:lnTo>
                  <a:pt x="352" y="56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7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6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1"/>
                </a:lnTo>
                <a:lnTo>
                  <a:pt x="381" y="84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8"/>
                </a:lnTo>
                <a:close/>
                <a:moveTo>
                  <a:pt x="414" y="102"/>
                </a:moveTo>
                <a:lnTo>
                  <a:pt x="418" y="108"/>
                </a:lnTo>
                <a:lnTo>
                  <a:pt x="423" y="118"/>
                </a:lnTo>
                <a:lnTo>
                  <a:pt x="428" y="128"/>
                </a:lnTo>
                <a:lnTo>
                  <a:pt x="432" y="137"/>
                </a:lnTo>
                <a:lnTo>
                  <a:pt x="434" y="141"/>
                </a:lnTo>
                <a:lnTo>
                  <a:pt x="421" y="147"/>
                </a:lnTo>
                <a:lnTo>
                  <a:pt x="419" y="143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8"/>
                </a:lnTo>
                <a:lnTo>
                  <a:pt x="434" y="200"/>
                </a:lnTo>
                <a:lnTo>
                  <a:pt x="434" y="193"/>
                </a:lnTo>
                <a:lnTo>
                  <a:pt x="432" y="183"/>
                </a:lnTo>
                <a:lnTo>
                  <a:pt x="429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6"/>
                </a:lnTo>
                <a:lnTo>
                  <a:pt x="436" y="225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5" y="272"/>
                </a:moveTo>
                <a:lnTo>
                  <a:pt x="443" y="281"/>
                </a:lnTo>
                <a:lnTo>
                  <a:pt x="440" y="292"/>
                </a:lnTo>
                <a:lnTo>
                  <a:pt x="437" y="302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7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8"/>
                </a:lnTo>
                <a:lnTo>
                  <a:pt x="445" y="272"/>
                </a:lnTo>
                <a:close/>
                <a:moveTo>
                  <a:pt x="426" y="327"/>
                </a:moveTo>
                <a:lnTo>
                  <a:pt x="423" y="332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5"/>
                </a:lnTo>
                <a:lnTo>
                  <a:pt x="411" y="326"/>
                </a:lnTo>
                <a:lnTo>
                  <a:pt x="413" y="320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2"/>
                </a:lnTo>
                <a:lnTo>
                  <a:pt x="309" y="434"/>
                </a:lnTo>
                <a:lnTo>
                  <a:pt x="304" y="421"/>
                </a:lnTo>
                <a:lnTo>
                  <a:pt x="307" y="419"/>
                </a:lnTo>
                <a:lnTo>
                  <a:pt x="317" y="415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8"/>
                </a:lnTo>
                <a:lnTo>
                  <a:pt x="251" y="434"/>
                </a:lnTo>
                <a:lnTo>
                  <a:pt x="257" y="434"/>
                </a:lnTo>
                <a:lnTo>
                  <a:pt x="268" y="432"/>
                </a:lnTo>
                <a:lnTo>
                  <a:pt x="278" y="429"/>
                </a:lnTo>
                <a:lnTo>
                  <a:pt x="288" y="427"/>
                </a:lnTo>
                <a:lnTo>
                  <a:pt x="291" y="425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3" y="423"/>
                </a:lnTo>
                <a:lnTo>
                  <a:pt x="162" y="426"/>
                </a:lnTo>
                <a:lnTo>
                  <a:pt x="173" y="429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1"/>
                </a:lnTo>
                <a:lnTo>
                  <a:pt x="99" y="394"/>
                </a:lnTo>
                <a:lnTo>
                  <a:pt x="107" y="400"/>
                </a:lnTo>
                <a:lnTo>
                  <a:pt x="116" y="405"/>
                </a:lnTo>
                <a:lnTo>
                  <a:pt x="125" y="410"/>
                </a:lnTo>
                <a:lnTo>
                  <a:pt x="131" y="413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6" y="384"/>
                </a:lnTo>
                <a:lnTo>
                  <a:pt x="59" y="377"/>
                </a:lnTo>
                <a:lnTo>
                  <a:pt x="52" y="368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2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6"/>
                </a:lnTo>
                <a:lnTo>
                  <a:pt x="45" y="334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2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8"/>
                </a:lnTo>
                <a:lnTo>
                  <a:pt x="24" y="288"/>
                </a:lnTo>
                <a:lnTo>
                  <a:pt x="25" y="291"/>
                </a:lnTo>
                <a:lnTo>
                  <a:pt x="12" y="296"/>
                </a:lnTo>
                <a:close/>
                <a:moveTo>
                  <a:pt x="1" y="238"/>
                </a:moveTo>
                <a:lnTo>
                  <a:pt x="1" y="237"/>
                </a:lnTo>
                <a:lnTo>
                  <a:pt x="15" y="236"/>
                </a:lnTo>
                <a:lnTo>
                  <a:pt x="15" y="237"/>
                </a:lnTo>
                <a:lnTo>
                  <a:pt x="1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41B857E7-B13D-4C63-A748-CAD9F38191BF}"/>
              </a:ext>
            </a:extLst>
          </p:cNvPr>
          <p:cNvSpPr>
            <a:spLocks noEditPoints="1"/>
          </p:cNvSpPr>
          <p:nvPr/>
        </p:nvSpPr>
        <p:spPr bwMode="auto">
          <a:xfrm>
            <a:off x="897060" y="4520925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6 h 450"/>
              <a:gd name="T4" fmla="*/ 14 w 450"/>
              <a:gd name="T5" fmla="*/ 148 h 450"/>
              <a:gd name="T6" fmla="*/ 28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6 h 450"/>
              <a:gd name="T16" fmla="*/ 92 w 450"/>
              <a:gd name="T17" fmla="*/ 63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0 h 450"/>
              <a:gd name="T26" fmla="*/ 201 w 450"/>
              <a:gd name="T27" fmla="*/ 16 h 450"/>
              <a:gd name="T28" fmla="*/ 160 w 450"/>
              <a:gd name="T29" fmla="*/ 25 h 450"/>
              <a:gd name="T30" fmla="*/ 237 w 450"/>
              <a:gd name="T31" fmla="*/ 1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6 h 450"/>
              <a:gd name="T44" fmla="*/ 327 w 450"/>
              <a:gd name="T45" fmla="*/ 25 h 450"/>
              <a:gd name="T46" fmla="*/ 399 w 450"/>
              <a:gd name="T47" fmla="*/ 82 h 450"/>
              <a:gd name="T48" fmla="*/ 375 w 450"/>
              <a:gd name="T49" fmla="*/ 76 h 450"/>
              <a:gd name="T50" fmla="*/ 418 w 450"/>
              <a:gd name="T51" fmla="*/ 108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20 w 450"/>
              <a:gd name="T69" fmla="*/ 307 h 450"/>
              <a:gd name="T70" fmla="*/ 446 w 450"/>
              <a:gd name="T71" fmla="*/ 272 h 450"/>
              <a:gd name="T72" fmla="*/ 406 w 450"/>
              <a:gd name="T73" fmla="*/ 360 h 450"/>
              <a:gd name="T74" fmla="*/ 406 w 450"/>
              <a:gd name="T75" fmla="*/ 335 h 450"/>
              <a:gd name="T76" fmla="*/ 392 w 450"/>
              <a:gd name="T77" fmla="*/ 376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5 h 450"/>
              <a:gd name="T86" fmla="*/ 296 w 450"/>
              <a:gd name="T87" fmla="*/ 439 h 450"/>
              <a:gd name="T88" fmla="*/ 253 w 450"/>
              <a:gd name="T89" fmla="*/ 449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3 w 450"/>
              <a:gd name="T101" fmla="*/ 427 h 450"/>
              <a:gd name="T102" fmla="*/ 118 w 450"/>
              <a:gd name="T103" fmla="*/ 423 h 450"/>
              <a:gd name="T104" fmla="*/ 96 w 450"/>
              <a:gd name="T105" fmla="*/ 391 h 450"/>
              <a:gd name="T106" fmla="*/ 131 w 450"/>
              <a:gd name="T107" fmla="*/ 413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4 h 450"/>
              <a:gd name="T118" fmla="*/ 8 w 450"/>
              <a:gd name="T119" fmla="*/ 282 h 450"/>
              <a:gd name="T120" fmla="*/ 17 w 450"/>
              <a:gd name="T121" fmla="*/ 257 h 450"/>
              <a:gd name="T122" fmla="*/ 12 w 450"/>
              <a:gd name="T123" fmla="*/ 296 h 450"/>
              <a:gd name="T124" fmla="*/ 1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5"/>
                </a:lnTo>
                <a:lnTo>
                  <a:pt x="1" y="214"/>
                </a:lnTo>
                <a:lnTo>
                  <a:pt x="2" y="202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6"/>
                </a:lnTo>
                <a:lnTo>
                  <a:pt x="1" y="237"/>
                </a:lnTo>
                <a:close/>
                <a:moveTo>
                  <a:pt x="5" y="178"/>
                </a:moveTo>
                <a:lnTo>
                  <a:pt x="8" y="169"/>
                </a:lnTo>
                <a:lnTo>
                  <a:pt x="11" y="158"/>
                </a:lnTo>
                <a:lnTo>
                  <a:pt x="14" y="148"/>
                </a:lnTo>
                <a:lnTo>
                  <a:pt x="18" y="138"/>
                </a:lnTo>
                <a:lnTo>
                  <a:pt x="19" y="136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7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6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100" y="56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3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6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1"/>
                </a:moveTo>
                <a:lnTo>
                  <a:pt x="158" y="10"/>
                </a:lnTo>
                <a:lnTo>
                  <a:pt x="169" y="7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1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1"/>
                </a:lnTo>
                <a:lnTo>
                  <a:pt x="257" y="3"/>
                </a:lnTo>
                <a:lnTo>
                  <a:pt x="256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4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2" y="7"/>
                </a:lnTo>
                <a:lnTo>
                  <a:pt x="292" y="10"/>
                </a:lnTo>
                <a:lnTo>
                  <a:pt x="303" y="14"/>
                </a:lnTo>
                <a:lnTo>
                  <a:pt x="313" y="18"/>
                </a:lnTo>
                <a:lnTo>
                  <a:pt x="314" y="18"/>
                </a:lnTo>
                <a:lnTo>
                  <a:pt x="308" y="31"/>
                </a:lnTo>
                <a:lnTo>
                  <a:pt x="308" y="31"/>
                </a:lnTo>
                <a:lnTo>
                  <a:pt x="298" y="27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3" y="27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8"/>
                </a:lnTo>
                <a:lnTo>
                  <a:pt x="356" y="60"/>
                </a:lnTo>
                <a:lnTo>
                  <a:pt x="352" y="56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7"/>
                </a:lnTo>
                <a:lnTo>
                  <a:pt x="327" y="25"/>
                </a:lnTo>
                <a:close/>
                <a:moveTo>
                  <a:pt x="376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1"/>
                </a:lnTo>
                <a:lnTo>
                  <a:pt x="382" y="84"/>
                </a:lnTo>
                <a:lnTo>
                  <a:pt x="375" y="76"/>
                </a:lnTo>
                <a:lnTo>
                  <a:pt x="367" y="69"/>
                </a:lnTo>
                <a:lnTo>
                  <a:pt x="366" y="69"/>
                </a:lnTo>
                <a:lnTo>
                  <a:pt x="376" y="58"/>
                </a:lnTo>
                <a:close/>
                <a:moveTo>
                  <a:pt x="414" y="102"/>
                </a:moveTo>
                <a:lnTo>
                  <a:pt x="418" y="108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3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8"/>
                </a:lnTo>
                <a:lnTo>
                  <a:pt x="435" y="200"/>
                </a:lnTo>
                <a:lnTo>
                  <a:pt x="434" y="193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6"/>
                </a:lnTo>
                <a:lnTo>
                  <a:pt x="436" y="225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1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20" y="307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8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2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3"/>
                </a:lnTo>
                <a:lnTo>
                  <a:pt x="406" y="335"/>
                </a:lnTo>
                <a:lnTo>
                  <a:pt x="411" y="326"/>
                </a:lnTo>
                <a:lnTo>
                  <a:pt x="413" y="320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9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5"/>
                </a:lnTo>
                <a:lnTo>
                  <a:pt x="326" y="411"/>
                </a:lnTo>
                <a:lnTo>
                  <a:pt x="335" y="406"/>
                </a:lnTo>
                <a:lnTo>
                  <a:pt x="341" y="402"/>
                </a:lnTo>
                <a:lnTo>
                  <a:pt x="349" y="414"/>
                </a:lnTo>
                <a:close/>
                <a:moveTo>
                  <a:pt x="296" y="439"/>
                </a:moveTo>
                <a:lnTo>
                  <a:pt x="293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4"/>
                </a:lnTo>
                <a:lnTo>
                  <a:pt x="257" y="434"/>
                </a:lnTo>
                <a:lnTo>
                  <a:pt x="268" y="432"/>
                </a:lnTo>
                <a:lnTo>
                  <a:pt x="278" y="429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3" y="423"/>
                </a:lnTo>
                <a:lnTo>
                  <a:pt x="163" y="427"/>
                </a:lnTo>
                <a:lnTo>
                  <a:pt x="173" y="429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1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3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7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2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6"/>
                </a:lnTo>
                <a:lnTo>
                  <a:pt x="45" y="334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2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7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1"/>
                </a:lnTo>
                <a:lnTo>
                  <a:pt x="12" y="296"/>
                </a:lnTo>
                <a:close/>
                <a:moveTo>
                  <a:pt x="1" y="238"/>
                </a:moveTo>
                <a:lnTo>
                  <a:pt x="1" y="237"/>
                </a:lnTo>
                <a:lnTo>
                  <a:pt x="15" y="236"/>
                </a:lnTo>
                <a:lnTo>
                  <a:pt x="15" y="237"/>
                </a:lnTo>
                <a:lnTo>
                  <a:pt x="1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6A8DAE38-580A-45FF-A9DF-705E70F0E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43489" y="3334890"/>
            <a:ext cx="659649" cy="0"/>
          </a:xfrm>
          <a:prstGeom prst="line">
            <a:avLst/>
          </a:prstGeom>
          <a:noFill/>
          <a:ln w="1746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E29BCF0-41BC-4755-8D9C-796A005142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3313" y="3008397"/>
            <a:ext cx="0" cy="659649"/>
          </a:xfrm>
          <a:prstGeom prst="line">
            <a:avLst/>
          </a:prstGeom>
          <a:noFill/>
          <a:ln w="1746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3CAC456E-51A0-4D8A-B367-7B20705E60F5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1102746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7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8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8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8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8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4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7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4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05F29A8E-3364-4473-9F1C-220F20A57282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2585289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7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8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8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8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8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4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7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4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29E81965-9D28-4E21-9390-05F0DB57D8EE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1119403"/>
            <a:ext cx="1499201" cy="1502533"/>
          </a:xfrm>
          <a:custGeom>
            <a:avLst/>
            <a:gdLst>
              <a:gd name="T0" fmla="*/ 3 w 450"/>
              <a:gd name="T1" fmla="*/ 193 h 451"/>
              <a:gd name="T2" fmla="*/ 15 w 450"/>
              <a:gd name="T3" fmla="*/ 237 h 451"/>
              <a:gd name="T4" fmla="*/ 14 w 450"/>
              <a:gd name="T5" fmla="*/ 148 h 451"/>
              <a:gd name="T6" fmla="*/ 28 w 450"/>
              <a:gd name="T7" fmla="*/ 153 h 451"/>
              <a:gd name="T8" fmla="*/ 25 w 450"/>
              <a:gd name="T9" fmla="*/ 123 h 451"/>
              <a:gd name="T10" fmla="*/ 49 w 450"/>
              <a:gd name="T11" fmla="*/ 86 h 451"/>
              <a:gd name="T12" fmla="*/ 40 w 450"/>
              <a:gd name="T13" fmla="*/ 125 h 451"/>
              <a:gd name="T14" fmla="*/ 66 w 450"/>
              <a:gd name="T15" fmla="*/ 67 h 451"/>
              <a:gd name="T16" fmla="*/ 92 w 450"/>
              <a:gd name="T17" fmla="*/ 63 h 451"/>
              <a:gd name="T18" fmla="*/ 58 w 450"/>
              <a:gd name="T19" fmla="*/ 75 h 451"/>
              <a:gd name="T20" fmla="*/ 138 w 450"/>
              <a:gd name="T21" fmla="*/ 18 h 451"/>
              <a:gd name="T22" fmla="*/ 125 w 450"/>
              <a:gd name="T23" fmla="*/ 40 h 451"/>
              <a:gd name="T24" fmla="*/ 158 w 450"/>
              <a:gd name="T25" fmla="*/ 11 h 451"/>
              <a:gd name="T26" fmla="*/ 201 w 450"/>
              <a:gd name="T27" fmla="*/ 16 h 451"/>
              <a:gd name="T28" fmla="*/ 160 w 450"/>
              <a:gd name="T29" fmla="*/ 25 h 451"/>
              <a:gd name="T30" fmla="*/ 237 w 450"/>
              <a:gd name="T31" fmla="*/ 1 h 451"/>
              <a:gd name="T32" fmla="*/ 236 w 450"/>
              <a:gd name="T33" fmla="*/ 15 h 451"/>
              <a:gd name="T34" fmla="*/ 272 w 450"/>
              <a:gd name="T35" fmla="*/ 5 h 451"/>
              <a:gd name="T36" fmla="*/ 314 w 450"/>
              <a:gd name="T37" fmla="*/ 19 h 451"/>
              <a:gd name="T38" fmla="*/ 278 w 450"/>
              <a:gd name="T39" fmla="*/ 21 h 451"/>
              <a:gd name="T40" fmla="*/ 342 w 450"/>
              <a:gd name="T41" fmla="*/ 33 h 451"/>
              <a:gd name="T42" fmla="*/ 352 w 450"/>
              <a:gd name="T43" fmla="*/ 57 h 451"/>
              <a:gd name="T44" fmla="*/ 327 w 450"/>
              <a:gd name="T45" fmla="*/ 25 h 451"/>
              <a:gd name="T46" fmla="*/ 399 w 450"/>
              <a:gd name="T47" fmla="*/ 82 h 451"/>
              <a:gd name="T48" fmla="*/ 375 w 450"/>
              <a:gd name="T49" fmla="*/ 77 h 451"/>
              <a:gd name="T50" fmla="*/ 418 w 450"/>
              <a:gd name="T51" fmla="*/ 109 h 451"/>
              <a:gd name="T52" fmla="*/ 421 w 450"/>
              <a:gd name="T53" fmla="*/ 147 h 451"/>
              <a:gd name="T54" fmla="*/ 402 w 450"/>
              <a:gd name="T55" fmla="*/ 110 h 451"/>
              <a:gd name="T56" fmla="*/ 446 w 450"/>
              <a:gd name="T57" fmla="*/ 180 h 451"/>
              <a:gd name="T58" fmla="*/ 432 w 450"/>
              <a:gd name="T59" fmla="*/ 183 h 451"/>
              <a:gd name="T60" fmla="*/ 450 w 450"/>
              <a:gd name="T61" fmla="*/ 213 h 451"/>
              <a:gd name="T62" fmla="*/ 448 w 450"/>
              <a:gd name="T63" fmla="*/ 257 h 451"/>
              <a:gd name="T64" fmla="*/ 436 w 450"/>
              <a:gd name="T65" fmla="*/ 215 h 451"/>
              <a:gd name="T66" fmla="*/ 440 w 450"/>
              <a:gd name="T67" fmla="*/ 292 h 451"/>
              <a:gd name="T68" fmla="*/ 419 w 450"/>
              <a:gd name="T69" fmla="*/ 308 h 451"/>
              <a:gd name="T70" fmla="*/ 446 w 450"/>
              <a:gd name="T71" fmla="*/ 272 h 451"/>
              <a:gd name="T72" fmla="*/ 406 w 450"/>
              <a:gd name="T73" fmla="*/ 360 h 451"/>
              <a:gd name="T74" fmla="*/ 406 w 450"/>
              <a:gd name="T75" fmla="*/ 335 h 451"/>
              <a:gd name="T76" fmla="*/ 392 w 450"/>
              <a:gd name="T77" fmla="*/ 377 h 451"/>
              <a:gd name="T78" fmla="*/ 352 w 450"/>
              <a:gd name="T79" fmla="*/ 394 h 451"/>
              <a:gd name="T80" fmla="*/ 382 w 450"/>
              <a:gd name="T81" fmla="*/ 366 h 451"/>
              <a:gd name="T82" fmla="*/ 323 w 450"/>
              <a:gd name="T83" fmla="*/ 428 h 451"/>
              <a:gd name="T84" fmla="*/ 317 w 450"/>
              <a:gd name="T85" fmla="*/ 416 h 451"/>
              <a:gd name="T86" fmla="*/ 296 w 450"/>
              <a:gd name="T87" fmla="*/ 439 h 451"/>
              <a:gd name="T88" fmla="*/ 253 w 450"/>
              <a:gd name="T89" fmla="*/ 449 h 451"/>
              <a:gd name="T90" fmla="*/ 288 w 450"/>
              <a:gd name="T91" fmla="*/ 427 h 451"/>
              <a:gd name="T92" fmla="*/ 226 w 450"/>
              <a:gd name="T93" fmla="*/ 451 h 451"/>
              <a:gd name="T94" fmla="*/ 204 w 450"/>
              <a:gd name="T95" fmla="*/ 435 h 451"/>
              <a:gd name="T96" fmla="*/ 238 w 450"/>
              <a:gd name="T97" fmla="*/ 450 h 451"/>
              <a:gd name="T98" fmla="*/ 138 w 450"/>
              <a:gd name="T99" fmla="*/ 433 h 451"/>
              <a:gd name="T100" fmla="*/ 163 w 450"/>
              <a:gd name="T101" fmla="*/ 427 h 451"/>
              <a:gd name="T102" fmla="*/ 118 w 450"/>
              <a:gd name="T103" fmla="*/ 423 h 451"/>
              <a:gd name="T104" fmla="*/ 96 w 450"/>
              <a:gd name="T105" fmla="*/ 392 h 451"/>
              <a:gd name="T106" fmla="*/ 131 w 450"/>
              <a:gd name="T107" fmla="*/ 414 h 451"/>
              <a:gd name="T108" fmla="*/ 59 w 450"/>
              <a:gd name="T109" fmla="*/ 377 h 451"/>
              <a:gd name="T110" fmla="*/ 69 w 450"/>
              <a:gd name="T111" fmla="*/ 367 h 451"/>
              <a:gd name="T112" fmla="*/ 37 w 450"/>
              <a:gd name="T113" fmla="*/ 349 h 451"/>
              <a:gd name="T114" fmla="*/ 17 w 450"/>
              <a:gd name="T115" fmla="*/ 310 h 451"/>
              <a:gd name="T116" fmla="*/ 45 w 450"/>
              <a:gd name="T117" fmla="*/ 335 h 451"/>
              <a:gd name="T118" fmla="*/ 8 w 450"/>
              <a:gd name="T119" fmla="*/ 282 h 451"/>
              <a:gd name="T120" fmla="*/ 17 w 450"/>
              <a:gd name="T121" fmla="*/ 258 h 451"/>
              <a:gd name="T122" fmla="*/ 12 w 450"/>
              <a:gd name="T123" fmla="*/ 296 h 451"/>
              <a:gd name="T124" fmla="*/ 1 w 450"/>
              <a:gd name="T125" fmla="*/ 23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1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6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6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5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1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7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7"/>
                </a:lnTo>
                <a:close/>
                <a:moveTo>
                  <a:pt x="76" y="394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4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81B7DE76-6CC4-47AB-90DC-AD0CF1532F3B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2601947"/>
            <a:ext cx="1499201" cy="1502533"/>
          </a:xfrm>
          <a:custGeom>
            <a:avLst/>
            <a:gdLst>
              <a:gd name="T0" fmla="*/ 3 w 450"/>
              <a:gd name="T1" fmla="*/ 193 h 451"/>
              <a:gd name="T2" fmla="*/ 15 w 450"/>
              <a:gd name="T3" fmla="*/ 237 h 451"/>
              <a:gd name="T4" fmla="*/ 14 w 450"/>
              <a:gd name="T5" fmla="*/ 148 h 451"/>
              <a:gd name="T6" fmla="*/ 28 w 450"/>
              <a:gd name="T7" fmla="*/ 153 h 451"/>
              <a:gd name="T8" fmla="*/ 25 w 450"/>
              <a:gd name="T9" fmla="*/ 123 h 451"/>
              <a:gd name="T10" fmla="*/ 49 w 450"/>
              <a:gd name="T11" fmla="*/ 86 h 451"/>
              <a:gd name="T12" fmla="*/ 40 w 450"/>
              <a:gd name="T13" fmla="*/ 125 h 451"/>
              <a:gd name="T14" fmla="*/ 66 w 450"/>
              <a:gd name="T15" fmla="*/ 67 h 451"/>
              <a:gd name="T16" fmla="*/ 92 w 450"/>
              <a:gd name="T17" fmla="*/ 63 h 451"/>
              <a:gd name="T18" fmla="*/ 58 w 450"/>
              <a:gd name="T19" fmla="*/ 75 h 451"/>
              <a:gd name="T20" fmla="*/ 138 w 450"/>
              <a:gd name="T21" fmla="*/ 18 h 451"/>
              <a:gd name="T22" fmla="*/ 125 w 450"/>
              <a:gd name="T23" fmla="*/ 40 h 451"/>
              <a:gd name="T24" fmla="*/ 158 w 450"/>
              <a:gd name="T25" fmla="*/ 11 h 451"/>
              <a:gd name="T26" fmla="*/ 201 w 450"/>
              <a:gd name="T27" fmla="*/ 16 h 451"/>
              <a:gd name="T28" fmla="*/ 160 w 450"/>
              <a:gd name="T29" fmla="*/ 25 h 451"/>
              <a:gd name="T30" fmla="*/ 237 w 450"/>
              <a:gd name="T31" fmla="*/ 1 h 451"/>
              <a:gd name="T32" fmla="*/ 236 w 450"/>
              <a:gd name="T33" fmla="*/ 15 h 451"/>
              <a:gd name="T34" fmla="*/ 272 w 450"/>
              <a:gd name="T35" fmla="*/ 5 h 451"/>
              <a:gd name="T36" fmla="*/ 314 w 450"/>
              <a:gd name="T37" fmla="*/ 19 h 451"/>
              <a:gd name="T38" fmla="*/ 278 w 450"/>
              <a:gd name="T39" fmla="*/ 21 h 451"/>
              <a:gd name="T40" fmla="*/ 342 w 450"/>
              <a:gd name="T41" fmla="*/ 33 h 451"/>
              <a:gd name="T42" fmla="*/ 352 w 450"/>
              <a:gd name="T43" fmla="*/ 57 h 451"/>
              <a:gd name="T44" fmla="*/ 327 w 450"/>
              <a:gd name="T45" fmla="*/ 25 h 451"/>
              <a:gd name="T46" fmla="*/ 399 w 450"/>
              <a:gd name="T47" fmla="*/ 82 h 451"/>
              <a:gd name="T48" fmla="*/ 375 w 450"/>
              <a:gd name="T49" fmla="*/ 77 h 451"/>
              <a:gd name="T50" fmla="*/ 418 w 450"/>
              <a:gd name="T51" fmla="*/ 109 h 451"/>
              <a:gd name="T52" fmla="*/ 421 w 450"/>
              <a:gd name="T53" fmla="*/ 147 h 451"/>
              <a:gd name="T54" fmla="*/ 402 w 450"/>
              <a:gd name="T55" fmla="*/ 110 h 451"/>
              <a:gd name="T56" fmla="*/ 446 w 450"/>
              <a:gd name="T57" fmla="*/ 180 h 451"/>
              <a:gd name="T58" fmla="*/ 432 w 450"/>
              <a:gd name="T59" fmla="*/ 183 h 451"/>
              <a:gd name="T60" fmla="*/ 450 w 450"/>
              <a:gd name="T61" fmla="*/ 213 h 451"/>
              <a:gd name="T62" fmla="*/ 448 w 450"/>
              <a:gd name="T63" fmla="*/ 257 h 451"/>
              <a:gd name="T64" fmla="*/ 436 w 450"/>
              <a:gd name="T65" fmla="*/ 215 h 451"/>
              <a:gd name="T66" fmla="*/ 440 w 450"/>
              <a:gd name="T67" fmla="*/ 292 h 451"/>
              <a:gd name="T68" fmla="*/ 419 w 450"/>
              <a:gd name="T69" fmla="*/ 308 h 451"/>
              <a:gd name="T70" fmla="*/ 446 w 450"/>
              <a:gd name="T71" fmla="*/ 272 h 451"/>
              <a:gd name="T72" fmla="*/ 406 w 450"/>
              <a:gd name="T73" fmla="*/ 360 h 451"/>
              <a:gd name="T74" fmla="*/ 406 w 450"/>
              <a:gd name="T75" fmla="*/ 335 h 451"/>
              <a:gd name="T76" fmla="*/ 392 w 450"/>
              <a:gd name="T77" fmla="*/ 377 h 451"/>
              <a:gd name="T78" fmla="*/ 352 w 450"/>
              <a:gd name="T79" fmla="*/ 394 h 451"/>
              <a:gd name="T80" fmla="*/ 382 w 450"/>
              <a:gd name="T81" fmla="*/ 366 h 451"/>
              <a:gd name="T82" fmla="*/ 323 w 450"/>
              <a:gd name="T83" fmla="*/ 428 h 451"/>
              <a:gd name="T84" fmla="*/ 317 w 450"/>
              <a:gd name="T85" fmla="*/ 416 h 451"/>
              <a:gd name="T86" fmla="*/ 296 w 450"/>
              <a:gd name="T87" fmla="*/ 439 h 451"/>
              <a:gd name="T88" fmla="*/ 253 w 450"/>
              <a:gd name="T89" fmla="*/ 449 h 451"/>
              <a:gd name="T90" fmla="*/ 288 w 450"/>
              <a:gd name="T91" fmla="*/ 427 h 451"/>
              <a:gd name="T92" fmla="*/ 226 w 450"/>
              <a:gd name="T93" fmla="*/ 451 h 451"/>
              <a:gd name="T94" fmla="*/ 204 w 450"/>
              <a:gd name="T95" fmla="*/ 435 h 451"/>
              <a:gd name="T96" fmla="*/ 238 w 450"/>
              <a:gd name="T97" fmla="*/ 450 h 451"/>
              <a:gd name="T98" fmla="*/ 138 w 450"/>
              <a:gd name="T99" fmla="*/ 433 h 451"/>
              <a:gd name="T100" fmla="*/ 163 w 450"/>
              <a:gd name="T101" fmla="*/ 427 h 451"/>
              <a:gd name="T102" fmla="*/ 118 w 450"/>
              <a:gd name="T103" fmla="*/ 423 h 451"/>
              <a:gd name="T104" fmla="*/ 96 w 450"/>
              <a:gd name="T105" fmla="*/ 392 h 451"/>
              <a:gd name="T106" fmla="*/ 131 w 450"/>
              <a:gd name="T107" fmla="*/ 414 h 451"/>
              <a:gd name="T108" fmla="*/ 59 w 450"/>
              <a:gd name="T109" fmla="*/ 377 h 451"/>
              <a:gd name="T110" fmla="*/ 69 w 450"/>
              <a:gd name="T111" fmla="*/ 367 h 451"/>
              <a:gd name="T112" fmla="*/ 37 w 450"/>
              <a:gd name="T113" fmla="*/ 349 h 451"/>
              <a:gd name="T114" fmla="*/ 17 w 450"/>
              <a:gd name="T115" fmla="*/ 310 h 451"/>
              <a:gd name="T116" fmla="*/ 45 w 450"/>
              <a:gd name="T117" fmla="*/ 335 h 451"/>
              <a:gd name="T118" fmla="*/ 8 w 450"/>
              <a:gd name="T119" fmla="*/ 282 h 451"/>
              <a:gd name="T120" fmla="*/ 17 w 450"/>
              <a:gd name="T121" fmla="*/ 258 h 451"/>
              <a:gd name="T122" fmla="*/ 12 w 450"/>
              <a:gd name="T123" fmla="*/ 296 h 451"/>
              <a:gd name="T124" fmla="*/ 1 w 450"/>
              <a:gd name="T125" fmla="*/ 23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1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6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6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5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1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7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7"/>
                </a:lnTo>
                <a:close/>
                <a:moveTo>
                  <a:pt x="76" y="394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4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5904C2BF-8497-469B-8E22-58C055C7F2C3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1136061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2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4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1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9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8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2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3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7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BB2B5EA2-040E-4DCA-9273-4EDEE7B168DA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2618605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2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4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1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9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8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2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3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7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" name="Freeform 24">
            <a:extLst>
              <a:ext uri="{FF2B5EF4-FFF2-40B4-BE49-F238E27FC236}">
                <a16:creationId xmlns:a16="http://schemas.microsoft.com/office/drawing/2014/main" id="{4247D3A5-AF6D-470F-9FEC-475915AA9DB9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4051175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6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7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7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7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7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3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6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3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35B4771A-DD1F-4546-913B-BD6E1EE50827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4067833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7 h 450"/>
              <a:gd name="T4" fmla="*/ 14 w 450"/>
              <a:gd name="T5" fmla="*/ 148 h 450"/>
              <a:gd name="T6" fmla="*/ 28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7 h 450"/>
              <a:gd name="T16" fmla="*/ 92 w 450"/>
              <a:gd name="T17" fmla="*/ 63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1 h 450"/>
              <a:gd name="T26" fmla="*/ 201 w 450"/>
              <a:gd name="T27" fmla="*/ 16 h 450"/>
              <a:gd name="T28" fmla="*/ 160 w 450"/>
              <a:gd name="T29" fmla="*/ 25 h 450"/>
              <a:gd name="T30" fmla="*/ 237 w 450"/>
              <a:gd name="T31" fmla="*/ 1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9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7 h 450"/>
              <a:gd name="T44" fmla="*/ 327 w 450"/>
              <a:gd name="T45" fmla="*/ 25 h 450"/>
              <a:gd name="T46" fmla="*/ 399 w 450"/>
              <a:gd name="T47" fmla="*/ 82 h 450"/>
              <a:gd name="T48" fmla="*/ 375 w 450"/>
              <a:gd name="T49" fmla="*/ 77 h 450"/>
              <a:gd name="T50" fmla="*/ 418 w 450"/>
              <a:gd name="T51" fmla="*/ 109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19 w 450"/>
              <a:gd name="T69" fmla="*/ 308 h 450"/>
              <a:gd name="T70" fmla="*/ 446 w 450"/>
              <a:gd name="T71" fmla="*/ 272 h 450"/>
              <a:gd name="T72" fmla="*/ 406 w 450"/>
              <a:gd name="T73" fmla="*/ 360 h 450"/>
              <a:gd name="T74" fmla="*/ 406 w 450"/>
              <a:gd name="T75" fmla="*/ 335 h 450"/>
              <a:gd name="T76" fmla="*/ 392 w 450"/>
              <a:gd name="T77" fmla="*/ 377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6 h 450"/>
              <a:gd name="T86" fmla="*/ 296 w 450"/>
              <a:gd name="T87" fmla="*/ 439 h 450"/>
              <a:gd name="T88" fmla="*/ 253 w 450"/>
              <a:gd name="T89" fmla="*/ 449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3 w 450"/>
              <a:gd name="T101" fmla="*/ 427 h 450"/>
              <a:gd name="T102" fmla="*/ 118 w 450"/>
              <a:gd name="T103" fmla="*/ 423 h 450"/>
              <a:gd name="T104" fmla="*/ 96 w 450"/>
              <a:gd name="T105" fmla="*/ 392 h 450"/>
              <a:gd name="T106" fmla="*/ 131 w 450"/>
              <a:gd name="T107" fmla="*/ 414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5 h 450"/>
              <a:gd name="T118" fmla="*/ 8 w 450"/>
              <a:gd name="T119" fmla="*/ 282 h 450"/>
              <a:gd name="T120" fmla="*/ 17 w 450"/>
              <a:gd name="T121" fmla="*/ 258 h 450"/>
              <a:gd name="T122" fmla="*/ 12 w 450"/>
              <a:gd name="T123" fmla="*/ 296 h 450"/>
              <a:gd name="T124" fmla="*/ 1 w 450"/>
              <a:gd name="T125" fmla="*/ 239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666B9D46-062F-4304-88CF-F623A6CD09C8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4084490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1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1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3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0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8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7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1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6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2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6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Oval 29">
            <a:extLst>
              <a:ext uri="{FF2B5EF4-FFF2-40B4-BE49-F238E27FC236}">
                <a16:creationId xmlns:a16="http://schemas.microsoft.com/office/drawing/2014/main" id="{3FF95821-7FE2-4062-8D0F-9319EF52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" name="Oval 30">
            <a:extLst>
              <a:ext uri="{FF2B5EF4-FFF2-40B4-BE49-F238E27FC236}">
                <a16:creationId xmlns:a16="http://schemas.microsoft.com/office/drawing/2014/main" id="{0168D677-B7BE-4887-B6DF-35BB9D064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8" name="Oval 31">
            <a:extLst>
              <a:ext uri="{FF2B5EF4-FFF2-40B4-BE49-F238E27FC236}">
                <a16:creationId xmlns:a16="http://schemas.microsoft.com/office/drawing/2014/main" id="{9361C290-3DD9-47D2-B7DB-F59008D1F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656317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" name="Oval 32">
            <a:extLst>
              <a:ext uri="{FF2B5EF4-FFF2-40B4-BE49-F238E27FC236}">
                <a16:creationId xmlns:a16="http://schemas.microsoft.com/office/drawing/2014/main" id="{F918CFE2-E690-4B7D-9B5D-396F6A1F4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656317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" name="Oval 33">
            <a:extLst>
              <a:ext uri="{FF2B5EF4-FFF2-40B4-BE49-F238E27FC236}">
                <a16:creationId xmlns:a16="http://schemas.microsoft.com/office/drawing/2014/main" id="{D51AA96E-BF73-49A4-9676-B65C89881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5" y="1349281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1" name="Oval 34">
            <a:extLst>
              <a:ext uri="{FF2B5EF4-FFF2-40B4-BE49-F238E27FC236}">
                <a16:creationId xmlns:a16="http://schemas.microsoft.com/office/drawing/2014/main" id="{DBF85903-8B27-4160-8090-D5EB05D9E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5" y="1349281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" name="Oval 35">
            <a:extLst>
              <a:ext uri="{FF2B5EF4-FFF2-40B4-BE49-F238E27FC236}">
                <a16:creationId xmlns:a16="http://schemas.microsoft.com/office/drawing/2014/main" id="{A63502EE-A28D-404F-867E-5F07F9F09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14" y="1349281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3" name="Oval 36">
            <a:extLst>
              <a:ext uri="{FF2B5EF4-FFF2-40B4-BE49-F238E27FC236}">
                <a16:creationId xmlns:a16="http://schemas.microsoft.com/office/drawing/2014/main" id="{63629997-CC0F-4DC4-ACA3-A35766EBF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14" y="1349281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4" name="Oval 37">
            <a:extLst>
              <a:ext uri="{FF2B5EF4-FFF2-40B4-BE49-F238E27FC236}">
                <a16:creationId xmlns:a16="http://schemas.microsoft.com/office/drawing/2014/main" id="{D4C76CF1-E10D-411D-83F3-2E9A58093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2042245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Oval 38">
            <a:extLst>
              <a:ext uri="{FF2B5EF4-FFF2-40B4-BE49-F238E27FC236}">
                <a16:creationId xmlns:a16="http://schemas.microsoft.com/office/drawing/2014/main" id="{B3647533-D0C8-4887-B37C-4D2B0BE4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2042245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6" name="Oval 39">
            <a:extLst>
              <a:ext uri="{FF2B5EF4-FFF2-40B4-BE49-F238E27FC236}">
                <a16:creationId xmlns:a16="http://schemas.microsoft.com/office/drawing/2014/main" id="{CBF3EB89-F42E-4655-86BD-8F115B73C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24" y="4414315"/>
            <a:ext cx="263193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7" name="Oval 40">
            <a:extLst>
              <a:ext uri="{FF2B5EF4-FFF2-40B4-BE49-F238E27FC236}">
                <a16:creationId xmlns:a16="http://schemas.microsoft.com/office/drawing/2014/main" id="{95E82B99-F09E-4B8B-B5FB-76585513B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24" y="4414315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8" name="Oval 41">
            <a:extLst>
              <a:ext uri="{FF2B5EF4-FFF2-40B4-BE49-F238E27FC236}">
                <a16:creationId xmlns:a16="http://schemas.microsoft.com/office/drawing/2014/main" id="{1F6A63BF-D649-42B3-873C-6B95F85DD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969" y="573361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9" name="Oval 42">
            <a:extLst>
              <a:ext uri="{FF2B5EF4-FFF2-40B4-BE49-F238E27FC236}">
                <a16:creationId xmlns:a16="http://schemas.microsoft.com/office/drawing/2014/main" id="{F4382D54-9BD6-4F4F-9A87-3E7333905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969" y="573361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0" name="Oval 43">
            <a:extLst>
              <a:ext uri="{FF2B5EF4-FFF2-40B4-BE49-F238E27FC236}">
                <a16:creationId xmlns:a16="http://schemas.microsoft.com/office/drawing/2014/main" id="{C14FE17C-8B69-469B-8C7C-A95F69F3F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811" y="573361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1" name="Oval 44">
            <a:extLst>
              <a:ext uri="{FF2B5EF4-FFF2-40B4-BE49-F238E27FC236}">
                <a16:creationId xmlns:a16="http://schemas.microsoft.com/office/drawing/2014/main" id="{B04F777D-D0AE-4D15-AC3C-856A93A8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811" y="573361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2" name="Oval 45">
            <a:extLst>
              <a:ext uri="{FF2B5EF4-FFF2-40B4-BE49-F238E27FC236}">
                <a16:creationId xmlns:a16="http://schemas.microsoft.com/office/drawing/2014/main" id="{2599F6B6-128F-4C9A-95A5-F6BE74569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18" y="4877401"/>
            <a:ext cx="263193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3" name="Oval 46">
            <a:extLst>
              <a:ext uri="{FF2B5EF4-FFF2-40B4-BE49-F238E27FC236}">
                <a16:creationId xmlns:a16="http://schemas.microsoft.com/office/drawing/2014/main" id="{69141746-5020-4C59-A3A3-7CBB4FC55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18" y="4877401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4" name="Oval 47">
            <a:extLst>
              <a:ext uri="{FF2B5EF4-FFF2-40B4-BE49-F238E27FC236}">
                <a16:creationId xmlns:a16="http://schemas.microsoft.com/office/drawing/2014/main" id="{B31320DE-BAA0-469A-A0E4-5DEDD174D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9699" y="4877401"/>
            <a:ext cx="266525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5" name="Oval 48">
            <a:extLst>
              <a:ext uri="{FF2B5EF4-FFF2-40B4-BE49-F238E27FC236}">
                <a16:creationId xmlns:a16="http://schemas.microsoft.com/office/drawing/2014/main" id="{18F74724-B467-4484-8D5F-24B657BD3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9699" y="4877401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6" name="Oval 49">
            <a:extLst>
              <a:ext uri="{FF2B5EF4-FFF2-40B4-BE49-F238E27FC236}">
                <a16:creationId xmlns:a16="http://schemas.microsoft.com/office/drawing/2014/main" id="{A75BC767-F5B6-48B8-88AF-C150640C3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7" name="Oval 50">
            <a:extLst>
              <a:ext uri="{FF2B5EF4-FFF2-40B4-BE49-F238E27FC236}">
                <a16:creationId xmlns:a16="http://schemas.microsoft.com/office/drawing/2014/main" id="{7A6C3713-3CDE-4979-846B-DECC908F1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8" name="Oval 51">
            <a:extLst>
              <a:ext uri="{FF2B5EF4-FFF2-40B4-BE49-F238E27FC236}">
                <a16:creationId xmlns:a16="http://schemas.microsoft.com/office/drawing/2014/main" id="{080427AC-4FCC-4C91-A4A1-D00D63D0C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1885662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Oval 52">
            <a:extLst>
              <a:ext uri="{FF2B5EF4-FFF2-40B4-BE49-F238E27FC236}">
                <a16:creationId xmlns:a16="http://schemas.microsoft.com/office/drawing/2014/main" id="{268BDD43-0219-467A-94E2-B4C1238C3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1885662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0" name="Oval 53">
            <a:extLst>
              <a:ext uri="{FF2B5EF4-FFF2-40B4-BE49-F238E27FC236}">
                <a16:creationId xmlns:a16="http://schemas.microsoft.com/office/drawing/2014/main" id="{7B8A834B-E128-4F6D-8871-D4445C408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267" y="1492538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1" name="Oval 54">
            <a:extLst>
              <a:ext uri="{FF2B5EF4-FFF2-40B4-BE49-F238E27FC236}">
                <a16:creationId xmlns:a16="http://schemas.microsoft.com/office/drawing/2014/main" id="{46C82D86-BA55-4D66-9A31-5367F5CD0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267" y="1492538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2" name="Oval 55">
            <a:extLst>
              <a:ext uri="{FF2B5EF4-FFF2-40B4-BE49-F238E27FC236}">
                <a16:creationId xmlns:a16="http://schemas.microsoft.com/office/drawing/2014/main" id="{95126902-C3CD-4954-BDB6-245829E99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365" y="1902320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3" name="Oval 56">
            <a:extLst>
              <a:ext uri="{FF2B5EF4-FFF2-40B4-BE49-F238E27FC236}">
                <a16:creationId xmlns:a16="http://schemas.microsoft.com/office/drawing/2014/main" id="{97239A2B-6255-4BCB-8D31-E67384824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365" y="1902320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4" name="Oval 57">
            <a:extLst>
              <a:ext uri="{FF2B5EF4-FFF2-40B4-BE49-F238E27FC236}">
                <a16:creationId xmlns:a16="http://schemas.microsoft.com/office/drawing/2014/main" id="{8CCC99C2-11CC-4A45-88E3-AE55114FE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707" y="1505864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5" name="Oval 58">
            <a:extLst>
              <a:ext uri="{FF2B5EF4-FFF2-40B4-BE49-F238E27FC236}">
                <a16:creationId xmlns:a16="http://schemas.microsoft.com/office/drawing/2014/main" id="{7517D21F-4D87-4885-9026-43AB475DE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707" y="1505864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6" name="Oval 59">
            <a:extLst>
              <a:ext uri="{FF2B5EF4-FFF2-40B4-BE49-F238E27FC236}">
                <a16:creationId xmlns:a16="http://schemas.microsoft.com/office/drawing/2014/main" id="{2D97608E-D05F-425F-9496-B6396D6E7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7" name="Oval 60">
            <a:extLst>
              <a:ext uri="{FF2B5EF4-FFF2-40B4-BE49-F238E27FC236}">
                <a16:creationId xmlns:a16="http://schemas.microsoft.com/office/drawing/2014/main" id="{0BAC67A2-39FF-45F9-848D-0B546CEEA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8" name="Oval 61">
            <a:extLst>
              <a:ext uri="{FF2B5EF4-FFF2-40B4-BE49-F238E27FC236}">
                <a16:creationId xmlns:a16="http://schemas.microsoft.com/office/drawing/2014/main" id="{0FA2E8CD-F1C3-404A-BB8A-3088E546C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9" name="Oval 62">
            <a:extLst>
              <a:ext uri="{FF2B5EF4-FFF2-40B4-BE49-F238E27FC236}">
                <a16:creationId xmlns:a16="http://schemas.microsoft.com/office/drawing/2014/main" id="{33B413B2-83CC-4661-977F-85D4B659E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0" name="Oval 63">
            <a:extLst>
              <a:ext uri="{FF2B5EF4-FFF2-40B4-BE49-F238E27FC236}">
                <a16:creationId xmlns:a16="http://schemas.microsoft.com/office/drawing/2014/main" id="{840BF1A3-85B3-49F3-BED6-95FF12141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1" name="Oval 64">
            <a:extLst>
              <a:ext uri="{FF2B5EF4-FFF2-40B4-BE49-F238E27FC236}">
                <a16:creationId xmlns:a16="http://schemas.microsoft.com/office/drawing/2014/main" id="{5BBC22EC-D4D0-4190-9679-87D45F1E6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2" name="Oval 65">
            <a:extLst>
              <a:ext uri="{FF2B5EF4-FFF2-40B4-BE49-F238E27FC236}">
                <a16:creationId xmlns:a16="http://schemas.microsoft.com/office/drawing/2014/main" id="{42F32886-7ECA-4DA5-8E20-C1E1DC484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996136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3" name="Oval 66">
            <a:extLst>
              <a:ext uri="{FF2B5EF4-FFF2-40B4-BE49-F238E27FC236}">
                <a16:creationId xmlns:a16="http://schemas.microsoft.com/office/drawing/2014/main" id="{535CF359-DB6E-42B1-BE1E-D58BEEF50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996136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4" name="Oval 67">
            <a:extLst>
              <a:ext uri="{FF2B5EF4-FFF2-40B4-BE49-F238E27FC236}">
                <a16:creationId xmlns:a16="http://schemas.microsoft.com/office/drawing/2014/main" id="{985B765E-22AC-4BE8-9D2F-C70A97B77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1026120"/>
            <a:ext cx="263193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5" name="Oval 68">
            <a:extLst>
              <a:ext uri="{FF2B5EF4-FFF2-40B4-BE49-F238E27FC236}">
                <a16:creationId xmlns:a16="http://schemas.microsoft.com/office/drawing/2014/main" id="{6E4DA73B-049B-442E-AEF0-79955B785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1026120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6" name="Oval 69">
            <a:extLst>
              <a:ext uri="{FF2B5EF4-FFF2-40B4-BE49-F238E27FC236}">
                <a16:creationId xmlns:a16="http://schemas.microsoft.com/office/drawing/2014/main" id="{F6E3F633-B0AB-459A-8769-756CA0C62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1026120"/>
            <a:ext cx="259862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7" name="Oval 70">
            <a:extLst>
              <a:ext uri="{FF2B5EF4-FFF2-40B4-BE49-F238E27FC236}">
                <a16:creationId xmlns:a16="http://schemas.microsoft.com/office/drawing/2014/main" id="{36C124AC-2E66-4E41-80BD-18DD03420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1026120"/>
            <a:ext cx="259862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8" name="Oval 71">
            <a:extLst>
              <a:ext uri="{FF2B5EF4-FFF2-40B4-BE49-F238E27FC236}">
                <a16:creationId xmlns:a16="http://schemas.microsoft.com/office/drawing/2014/main" id="{D4C778DB-B2BB-4413-A37F-BAE37C1A2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9" name="Oval 72">
            <a:extLst>
              <a:ext uri="{FF2B5EF4-FFF2-40B4-BE49-F238E27FC236}">
                <a16:creationId xmlns:a16="http://schemas.microsoft.com/office/drawing/2014/main" id="{03E6BFCD-EF39-4A8D-821D-3CF559572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C2759E5F-CEA6-404F-ACCA-045B7E865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2465353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1" name="Oval 74">
            <a:extLst>
              <a:ext uri="{FF2B5EF4-FFF2-40B4-BE49-F238E27FC236}">
                <a16:creationId xmlns:a16="http://schemas.microsoft.com/office/drawing/2014/main" id="{007D8542-BCF6-4461-AA0D-BD866D994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2465353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2" name="Oval 75">
            <a:extLst>
              <a:ext uri="{FF2B5EF4-FFF2-40B4-BE49-F238E27FC236}">
                <a16:creationId xmlns:a16="http://schemas.microsoft.com/office/drawing/2014/main" id="{18D5B86D-33F7-4F66-9C68-7EEC33AFB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3" name="Oval 76">
            <a:extLst>
              <a:ext uri="{FF2B5EF4-FFF2-40B4-BE49-F238E27FC236}">
                <a16:creationId xmlns:a16="http://schemas.microsoft.com/office/drawing/2014/main" id="{65596641-572C-4F0E-A773-B7DE7D9FD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4" name="Oval 77">
            <a:extLst>
              <a:ext uri="{FF2B5EF4-FFF2-40B4-BE49-F238E27FC236}">
                <a16:creationId xmlns:a16="http://schemas.microsoft.com/office/drawing/2014/main" id="{BCC67848-4B79-4843-ADA2-69B04A7B5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2465353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5" name="Oval 78">
            <a:extLst>
              <a:ext uri="{FF2B5EF4-FFF2-40B4-BE49-F238E27FC236}">
                <a16:creationId xmlns:a16="http://schemas.microsoft.com/office/drawing/2014/main" id="{475DB862-032D-465C-BD89-10CE34A24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2465353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6" name="Oval 79">
            <a:extLst>
              <a:ext uri="{FF2B5EF4-FFF2-40B4-BE49-F238E27FC236}">
                <a16:creationId xmlns:a16="http://schemas.microsoft.com/office/drawing/2014/main" id="{09203F75-300E-4717-9253-0CD314A9F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3" y="3927907"/>
            <a:ext cx="259862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7" name="Oval 80">
            <a:extLst>
              <a:ext uri="{FF2B5EF4-FFF2-40B4-BE49-F238E27FC236}">
                <a16:creationId xmlns:a16="http://schemas.microsoft.com/office/drawing/2014/main" id="{53BB25E0-8621-4CC7-A8B9-69761243E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3" y="3927907"/>
            <a:ext cx="259862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8" name="Oval 81">
            <a:extLst>
              <a:ext uri="{FF2B5EF4-FFF2-40B4-BE49-F238E27FC236}">
                <a16:creationId xmlns:a16="http://schemas.microsoft.com/office/drawing/2014/main" id="{06890401-B061-41DE-83A5-1E1C81989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3927907"/>
            <a:ext cx="266525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9" name="Oval 82">
            <a:extLst>
              <a:ext uri="{FF2B5EF4-FFF2-40B4-BE49-F238E27FC236}">
                <a16:creationId xmlns:a16="http://schemas.microsoft.com/office/drawing/2014/main" id="{E4AB02FF-3273-41A6-A87B-2728F3428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3927907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0" name="Oval 83">
            <a:extLst>
              <a:ext uri="{FF2B5EF4-FFF2-40B4-BE49-F238E27FC236}">
                <a16:creationId xmlns:a16="http://schemas.microsoft.com/office/drawing/2014/main" id="{BBD3723D-6BEE-4209-A259-216345AE9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396122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1" name="Oval 84">
            <a:extLst>
              <a:ext uri="{FF2B5EF4-FFF2-40B4-BE49-F238E27FC236}">
                <a16:creationId xmlns:a16="http://schemas.microsoft.com/office/drawing/2014/main" id="{EF4476BA-47AB-4419-8FA7-11C3FC528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396122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2" name="Oval 85">
            <a:extLst>
              <a:ext uri="{FF2B5EF4-FFF2-40B4-BE49-F238E27FC236}">
                <a16:creationId xmlns:a16="http://schemas.microsoft.com/office/drawing/2014/main" id="{C3A356B1-0BE6-46F7-9D2A-60CC6CB3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3961223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3" name="Oval 86">
            <a:extLst>
              <a:ext uri="{FF2B5EF4-FFF2-40B4-BE49-F238E27FC236}">
                <a16:creationId xmlns:a16="http://schemas.microsoft.com/office/drawing/2014/main" id="{A2B3B079-47CC-4A10-9F9F-2945B293D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3961223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4" name="Oval 87">
            <a:extLst>
              <a:ext uri="{FF2B5EF4-FFF2-40B4-BE49-F238E27FC236}">
                <a16:creationId xmlns:a16="http://schemas.microsoft.com/office/drawing/2014/main" id="{207C9B67-4C00-4A2A-9095-E2627EE04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944565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5" name="Oval 88">
            <a:extLst>
              <a:ext uri="{FF2B5EF4-FFF2-40B4-BE49-F238E27FC236}">
                <a16:creationId xmlns:a16="http://schemas.microsoft.com/office/drawing/2014/main" id="{45966C6C-A696-4C1E-B744-DC42F0592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944565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6" name="Oval 89">
            <a:extLst>
              <a:ext uri="{FF2B5EF4-FFF2-40B4-BE49-F238E27FC236}">
                <a16:creationId xmlns:a16="http://schemas.microsoft.com/office/drawing/2014/main" id="{E87614CF-9F69-482F-8D86-7C20E83C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3944565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7" name="Oval 90">
            <a:extLst>
              <a:ext uri="{FF2B5EF4-FFF2-40B4-BE49-F238E27FC236}">
                <a16:creationId xmlns:a16="http://schemas.microsoft.com/office/drawing/2014/main" id="{0AEBCFF1-D3FC-4E9E-ACE5-BBB92B6FE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3944565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8" name="Oval 91">
            <a:extLst>
              <a:ext uri="{FF2B5EF4-FFF2-40B4-BE49-F238E27FC236}">
                <a16:creationId xmlns:a16="http://schemas.microsoft.com/office/drawing/2014/main" id="{D099F4A6-3F52-4724-BD7D-85DBA11AA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532049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9" name="Oval 92">
            <a:extLst>
              <a:ext uri="{FF2B5EF4-FFF2-40B4-BE49-F238E27FC236}">
                <a16:creationId xmlns:a16="http://schemas.microsoft.com/office/drawing/2014/main" id="{3C210FBC-9C44-49E0-8E87-A1F36ED07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5320499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0" name="Oval 93">
            <a:extLst>
              <a:ext uri="{FF2B5EF4-FFF2-40B4-BE49-F238E27FC236}">
                <a16:creationId xmlns:a16="http://schemas.microsoft.com/office/drawing/2014/main" id="{7AE1EB98-825F-4118-9A57-8BFB24D08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532049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1" name="Oval 94">
            <a:extLst>
              <a:ext uri="{FF2B5EF4-FFF2-40B4-BE49-F238E27FC236}">
                <a16:creationId xmlns:a16="http://schemas.microsoft.com/office/drawing/2014/main" id="{64F4A5A8-9903-41BB-B63B-34A46D071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5320499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2" name="Oval 95">
            <a:extLst>
              <a:ext uri="{FF2B5EF4-FFF2-40B4-BE49-F238E27FC236}">
                <a16:creationId xmlns:a16="http://schemas.microsoft.com/office/drawing/2014/main" id="{D3F69A43-8D73-4215-BA6B-07011E599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5403788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3" name="Oval 96">
            <a:extLst>
              <a:ext uri="{FF2B5EF4-FFF2-40B4-BE49-F238E27FC236}">
                <a16:creationId xmlns:a16="http://schemas.microsoft.com/office/drawing/2014/main" id="{D0974757-CD96-436C-8A3B-97BA79711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5403788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4" name="Oval 97">
            <a:extLst>
              <a:ext uri="{FF2B5EF4-FFF2-40B4-BE49-F238E27FC236}">
                <a16:creationId xmlns:a16="http://schemas.microsoft.com/office/drawing/2014/main" id="{FD9DDE3E-3B7C-4B49-87B8-C4F9BDAA6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5403788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5" name="Oval 98">
            <a:extLst>
              <a:ext uri="{FF2B5EF4-FFF2-40B4-BE49-F238E27FC236}">
                <a16:creationId xmlns:a16="http://schemas.microsoft.com/office/drawing/2014/main" id="{2A259E97-D4CE-4CF2-B066-ACE2DCCB8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5403788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6" name="Oval 99">
            <a:extLst>
              <a:ext uri="{FF2B5EF4-FFF2-40B4-BE49-F238E27FC236}">
                <a16:creationId xmlns:a16="http://schemas.microsoft.com/office/drawing/2014/main" id="{9AAEDAD1-ECE1-494A-858D-136FEF0AC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5420445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7" name="Oval 100">
            <a:extLst>
              <a:ext uri="{FF2B5EF4-FFF2-40B4-BE49-F238E27FC236}">
                <a16:creationId xmlns:a16="http://schemas.microsoft.com/office/drawing/2014/main" id="{316BD0CD-A747-4E8B-B42D-E71DA7D4F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5420445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8" name="Oval 101">
            <a:extLst>
              <a:ext uri="{FF2B5EF4-FFF2-40B4-BE49-F238E27FC236}">
                <a16:creationId xmlns:a16="http://schemas.microsoft.com/office/drawing/2014/main" id="{7A49EAE7-14E3-48B0-AA8A-832FAF722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5420445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9" name="Oval 102">
            <a:extLst>
              <a:ext uri="{FF2B5EF4-FFF2-40B4-BE49-F238E27FC236}">
                <a16:creationId xmlns:a16="http://schemas.microsoft.com/office/drawing/2014/main" id="{EF6FF6C4-87BF-45E6-8C06-B7CF5AE70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5420445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0" name="Oval 103">
            <a:extLst>
              <a:ext uri="{FF2B5EF4-FFF2-40B4-BE49-F238E27FC236}">
                <a16:creationId xmlns:a16="http://schemas.microsoft.com/office/drawing/2014/main" id="{61093754-0F1C-460D-822D-8CE77B3A3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152" y="18856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1" name="Oval 104">
            <a:extLst>
              <a:ext uri="{FF2B5EF4-FFF2-40B4-BE49-F238E27FC236}">
                <a16:creationId xmlns:a16="http://schemas.microsoft.com/office/drawing/2014/main" id="{00AF4399-2A8E-4D48-A462-C3F5641F6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152" y="18856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2" name="Oval 105">
            <a:extLst>
              <a:ext uri="{FF2B5EF4-FFF2-40B4-BE49-F238E27FC236}">
                <a16:creationId xmlns:a16="http://schemas.microsoft.com/office/drawing/2014/main" id="{CC04C80A-E7E0-40E4-981C-1AAB0DBB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94" y="1492538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3" name="Oval 106">
            <a:extLst>
              <a:ext uri="{FF2B5EF4-FFF2-40B4-BE49-F238E27FC236}">
                <a16:creationId xmlns:a16="http://schemas.microsoft.com/office/drawing/2014/main" id="{CF1A686F-BC90-4E6E-BA43-8B0055961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94" y="1492538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4" name="Oval 107">
            <a:extLst>
              <a:ext uri="{FF2B5EF4-FFF2-40B4-BE49-F238E27FC236}">
                <a16:creationId xmlns:a16="http://schemas.microsoft.com/office/drawing/2014/main" id="{B9ADD61B-812A-4A88-BBEC-F340F1715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1902320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5" name="Oval 108">
            <a:extLst>
              <a:ext uri="{FF2B5EF4-FFF2-40B4-BE49-F238E27FC236}">
                <a16:creationId xmlns:a16="http://schemas.microsoft.com/office/drawing/2014/main" id="{A6D64C9E-8A96-4228-A9AF-17BB58EC7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1902320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6" name="Oval 109">
            <a:extLst>
              <a:ext uri="{FF2B5EF4-FFF2-40B4-BE49-F238E27FC236}">
                <a16:creationId xmlns:a16="http://schemas.microsoft.com/office/drawing/2014/main" id="{30774A99-138C-4AF9-A321-3881ED1B6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150586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7" name="Oval 110">
            <a:extLst>
              <a:ext uri="{FF2B5EF4-FFF2-40B4-BE49-F238E27FC236}">
                <a16:creationId xmlns:a16="http://schemas.microsoft.com/office/drawing/2014/main" id="{BF95D1AB-300F-40F3-A96F-9DE3B6953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1505864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8" name="Oval 111">
            <a:extLst>
              <a:ext uri="{FF2B5EF4-FFF2-40B4-BE49-F238E27FC236}">
                <a16:creationId xmlns:a16="http://schemas.microsoft.com/office/drawing/2014/main" id="{C8BCEE23-8F14-45BC-865B-7C7424CB0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335487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9" name="Oval 112">
            <a:extLst>
              <a:ext uri="{FF2B5EF4-FFF2-40B4-BE49-F238E27FC236}">
                <a16:creationId xmlns:a16="http://schemas.microsoft.com/office/drawing/2014/main" id="{9C0D3607-B204-4D8C-9642-01D8EE344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3351548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0" name="Oval 113">
            <a:extLst>
              <a:ext uri="{FF2B5EF4-FFF2-40B4-BE49-F238E27FC236}">
                <a16:creationId xmlns:a16="http://schemas.microsoft.com/office/drawing/2014/main" id="{6FE648C1-D310-4285-9999-C60E3EFB2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295842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1" name="Oval 114">
            <a:extLst>
              <a:ext uri="{FF2B5EF4-FFF2-40B4-BE49-F238E27FC236}">
                <a16:creationId xmlns:a16="http://schemas.microsoft.com/office/drawing/2014/main" id="{4592FE22-8624-4687-9B02-0032B18EE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2955092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2" name="Oval 115">
            <a:extLst>
              <a:ext uri="{FF2B5EF4-FFF2-40B4-BE49-F238E27FC236}">
                <a16:creationId xmlns:a16="http://schemas.microsoft.com/office/drawing/2014/main" id="{9F6964DD-A392-4F5C-83C0-CEBECA4AD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3401521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3" name="Oval 116">
            <a:extLst>
              <a:ext uri="{FF2B5EF4-FFF2-40B4-BE49-F238E27FC236}">
                <a16:creationId xmlns:a16="http://schemas.microsoft.com/office/drawing/2014/main" id="{CCBB6F98-BE80-48EC-8965-AF0528B34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3401521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4" name="Oval 117">
            <a:extLst>
              <a:ext uri="{FF2B5EF4-FFF2-40B4-BE49-F238E27FC236}">
                <a16:creationId xmlns:a16="http://schemas.microsoft.com/office/drawing/2014/main" id="{3926A74B-B95D-412A-86C7-7A4A45C43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3008397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5" name="Oval 118">
            <a:extLst>
              <a:ext uri="{FF2B5EF4-FFF2-40B4-BE49-F238E27FC236}">
                <a16:creationId xmlns:a16="http://schemas.microsoft.com/office/drawing/2014/main" id="{A8AAC93F-58A6-4CE2-A865-075B99794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3008397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6" name="Oval 119">
            <a:extLst>
              <a:ext uri="{FF2B5EF4-FFF2-40B4-BE49-F238E27FC236}">
                <a16:creationId xmlns:a16="http://schemas.microsoft.com/office/drawing/2014/main" id="{C6DCC285-905A-4861-BE66-ADF578835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251" y="335487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7" name="Oval 120">
            <a:extLst>
              <a:ext uri="{FF2B5EF4-FFF2-40B4-BE49-F238E27FC236}">
                <a16:creationId xmlns:a16="http://schemas.microsoft.com/office/drawing/2014/main" id="{A99E8F5E-CCE3-45B7-B233-079359161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251" y="3351548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8" name="Oval 121">
            <a:extLst>
              <a:ext uri="{FF2B5EF4-FFF2-40B4-BE49-F238E27FC236}">
                <a16:creationId xmlns:a16="http://schemas.microsoft.com/office/drawing/2014/main" id="{13E72C23-E755-4CCD-9EC7-62AA9694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295842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9" name="Oval 122">
            <a:extLst>
              <a:ext uri="{FF2B5EF4-FFF2-40B4-BE49-F238E27FC236}">
                <a16:creationId xmlns:a16="http://schemas.microsoft.com/office/drawing/2014/main" id="{5A8B47B9-4D1F-4DBC-8F18-973156CCC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2955092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0" name="Oval 123">
            <a:extLst>
              <a:ext uri="{FF2B5EF4-FFF2-40B4-BE49-F238E27FC236}">
                <a16:creationId xmlns:a16="http://schemas.microsoft.com/office/drawing/2014/main" id="{88D63207-B70A-4017-B4D5-F40C500D2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3371537"/>
            <a:ext cx="266525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1" name="Oval 124">
            <a:extLst>
              <a:ext uri="{FF2B5EF4-FFF2-40B4-BE49-F238E27FC236}">
                <a16:creationId xmlns:a16="http://schemas.microsoft.com/office/drawing/2014/main" id="{0CDCAA0C-7EF8-42E8-8C55-C00BF3592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3371537"/>
            <a:ext cx="266525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2" name="Oval 125">
            <a:extLst>
              <a:ext uri="{FF2B5EF4-FFF2-40B4-BE49-F238E27FC236}">
                <a16:creationId xmlns:a16="http://schemas.microsoft.com/office/drawing/2014/main" id="{AFAD7458-A6AD-48C2-8BDB-500940E28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2975081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3" name="Oval 126">
            <a:extLst>
              <a:ext uri="{FF2B5EF4-FFF2-40B4-BE49-F238E27FC236}">
                <a16:creationId xmlns:a16="http://schemas.microsoft.com/office/drawing/2014/main" id="{3CD4A02A-E722-44C7-84CA-FEDC8264D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2975081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4" name="Oval 127">
            <a:extLst>
              <a:ext uri="{FF2B5EF4-FFF2-40B4-BE49-F238E27FC236}">
                <a16:creationId xmlns:a16="http://schemas.microsoft.com/office/drawing/2014/main" id="{26761C6E-FAE2-4FD6-9180-781A5A2FE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4847417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5" name="Oval 128">
            <a:extLst>
              <a:ext uri="{FF2B5EF4-FFF2-40B4-BE49-F238E27FC236}">
                <a16:creationId xmlns:a16="http://schemas.microsoft.com/office/drawing/2014/main" id="{719B09F2-3A3D-447C-9699-15F4D0589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4847417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6" name="Oval 129">
            <a:extLst>
              <a:ext uri="{FF2B5EF4-FFF2-40B4-BE49-F238E27FC236}">
                <a16:creationId xmlns:a16="http://schemas.microsoft.com/office/drawing/2014/main" id="{871AB7F0-AB42-4878-A650-0C1BD0CA0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7" name="Oval 130">
            <a:extLst>
              <a:ext uri="{FF2B5EF4-FFF2-40B4-BE49-F238E27FC236}">
                <a16:creationId xmlns:a16="http://schemas.microsoft.com/office/drawing/2014/main" id="{C45BF150-E91B-4E87-B90E-71CD98F22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8" name="Oval 131">
            <a:extLst>
              <a:ext uri="{FF2B5EF4-FFF2-40B4-BE49-F238E27FC236}">
                <a16:creationId xmlns:a16="http://schemas.microsoft.com/office/drawing/2014/main" id="{050EF515-95D0-4E2B-B57F-A8882BBC4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914" y="4847417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9" name="Oval 132">
            <a:extLst>
              <a:ext uri="{FF2B5EF4-FFF2-40B4-BE49-F238E27FC236}">
                <a16:creationId xmlns:a16="http://schemas.microsoft.com/office/drawing/2014/main" id="{618CF88D-C2DF-4372-A5AE-D6ECBAF64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914" y="4847417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0" name="Oval 133">
            <a:extLst>
              <a:ext uri="{FF2B5EF4-FFF2-40B4-BE49-F238E27FC236}">
                <a16:creationId xmlns:a16="http://schemas.microsoft.com/office/drawing/2014/main" id="{1067A454-5D08-4D10-9003-D0D2DC668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256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1" name="Oval 134">
            <a:extLst>
              <a:ext uri="{FF2B5EF4-FFF2-40B4-BE49-F238E27FC236}">
                <a16:creationId xmlns:a16="http://schemas.microsoft.com/office/drawing/2014/main" id="{34374818-A824-40D2-824B-986088D86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256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2" name="Oval 135">
            <a:extLst>
              <a:ext uri="{FF2B5EF4-FFF2-40B4-BE49-F238E27FC236}">
                <a16:creationId xmlns:a16="http://schemas.microsoft.com/office/drawing/2014/main" id="{D9DA1AFB-C180-4518-A512-7CD3054A1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4847417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3" name="Oval 136">
            <a:extLst>
              <a:ext uri="{FF2B5EF4-FFF2-40B4-BE49-F238E27FC236}">
                <a16:creationId xmlns:a16="http://schemas.microsoft.com/office/drawing/2014/main" id="{8EA4F5D0-4E3E-4F09-AF37-C2EDE9FB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4847417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4" name="Oval 137">
            <a:extLst>
              <a:ext uri="{FF2B5EF4-FFF2-40B4-BE49-F238E27FC236}">
                <a16:creationId xmlns:a16="http://schemas.microsoft.com/office/drawing/2014/main" id="{90CBC30D-2AD9-45E1-8024-72F3E3CB1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5" name="Oval 138">
            <a:extLst>
              <a:ext uri="{FF2B5EF4-FFF2-40B4-BE49-F238E27FC236}">
                <a16:creationId xmlns:a16="http://schemas.microsoft.com/office/drawing/2014/main" id="{44202453-1EFF-40B8-A110-993532497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6" name="Oval 139">
            <a:extLst>
              <a:ext uri="{FF2B5EF4-FFF2-40B4-BE49-F238E27FC236}">
                <a16:creationId xmlns:a16="http://schemas.microsoft.com/office/drawing/2014/main" id="{61029E2F-7563-42DA-A39C-5F37EEC3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4934038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7" name="Oval 140">
            <a:extLst>
              <a:ext uri="{FF2B5EF4-FFF2-40B4-BE49-F238E27FC236}">
                <a16:creationId xmlns:a16="http://schemas.microsoft.com/office/drawing/2014/main" id="{32903191-7DA8-447C-9144-3972EC305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4934038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8" name="Oval 141">
            <a:extLst>
              <a:ext uri="{FF2B5EF4-FFF2-40B4-BE49-F238E27FC236}">
                <a16:creationId xmlns:a16="http://schemas.microsoft.com/office/drawing/2014/main" id="{CB0A93C5-9413-4514-8D4B-8787D6227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4537582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9" name="Oval 142">
            <a:extLst>
              <a:ext uri="{FF2B5EF4-FFF2-40B4-BE49-F238E27FC236}">
                <a16:creationId xmlns:a16="http://schemas.microsoft.com/office/drawing/2014/main" id="{0A260EC8-A658-43C6-85E3-64EDC043E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4537582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0" name="Oval 144">
            <a:extLst>
              <a:ext uri="{FF2B5EF4-FFF2-40B4-BE49-F238E27FC236}">
                <a16:creationId xmlns:a16="http://schemas.microsoft.com/office/drawing/2014/main" id="{65053AFC-67B5-494E-B6E4-00949CA21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483" y="1159382"/>
            <a:ext cx="669643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45">
            <a:extLst>
              <a:ext uri="{FF2B5EF4-FFF2-40B4-BE49-F238E27FC236}">
                <a16:creationId xmlns:a16="http://schemas.microsoft.com/office/drawing/2014/main" id="{A53CFCDF-7251-494A-B3A6-4439F12CF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769" y="1244135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Oval 147">
            <a:extLst>
              <a:ext uri="{FF2B5EF4-FFF2-40B4-BE49-F238E27FC236}">
                <a16:creationId xmlns:a16="http://schemas.microsoft.com/office/drawing/2014/main" id="{642F7180-3274-4931-B8D8-931788539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420" y="1549174"/>
            <a:ext cx="676306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3" name="Rectangle 148">
            <a:extLst>
              <a:ext uri="{FF2B5EF4-FFF2-40B4-BE49-F238E27FC236}">
                <a16:creationId xmlns:a16="http://schemas.microsoft.com/office/drawing/2014/main" id="{FB3E176D-7D84-4BA3-8C1B-E8448AC3C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402" y="1647303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Oval 150">
            <a:extLst>
              <a:ext uri="{FF2B5EF4-FFF2-40B4-BE49-F238E27FC236}">
                <a16:creationId xmlns:a16="http://schemas.microsoft.com/office/drawing/2014/main" id="{00AC8C6D-5619-4030-90B4-161406DD1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305" y="2998402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5" name="Oval 153">
            <a:extLst>
              <a:ext uri="{FF2B5EF4-FFF2-40B4-BE49-F238E27FC236}">
                <a16:creationId xmlns:a16="http://schemas.microsoft.com/office/drawing/2014/main" id="{20057157-916D-4872-B862-8F4868381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647" y="1509196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6" name="Oval 156">
            <a:extLst>
              <a:ext uri="{FF2B5EF4-FFF2-40B4-BE49-F238E27FC236}">
                <a16:creationId xmlns:a16="http://schemas.microsoft.com/office/drawing/2014/main" id="{DD6C6AC7-5935-494E-9139-88A58BBC2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17" y="1532517"/>
            <a:ext cx="669643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7" name="Oval 159">
            <a:extLst>
              <a:ext uri="{FF2B5EF4-FFF2-40B4-BE49-F238E27FC236}">
                <a16:creationId xmlns:a16="http://schemas.microsoft.com/office/drawing/2014/main" id="{63F45D8B-02B7-4074-8554-DFBE373BA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088" y="3008397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8" name="Oval 162">
            <a:extLst>
              <a:ext uri="{FF2B5EF4-FFF2-40B4-BE49-F238E27FC236}">
                <a16:creationId xmlns:a16="http://schemas.microsoft.com/office/drawing/2014/main" id="{50FE0568-8A3D-4BC7-8031-4394E17F7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7" y="4450962"/>
            <a:ext cx="676306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9" name="Oval 165">
            <a:extLst>
              <a:ext uri="{FF2B5EF4-FFF2-40B4-BE49-F238E27FC236}">
                <a16:creationId xmlns:a16="http://schemas.microsoft.com/office/drawing/2014/main" id="{DA0B2377-8605-496B-8A83-5B293CDEE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305" y="4457625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0" name="Oval 168">
            <a:extLst>
              <a:ext uri="{FF2B5EF4-FFF2-40B4-BE49-F238E27FC236}">
                <a16:creationId xmlns:a16="http://schemas.microsoft.com/office/drawing/2014/main" id="{591B51F4-B2C5-4EAB-BD17-D43818689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75" y="4497604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1" name="Oval 171">
            <a:extLst>
              <a:ext uri="{FF2B5EF4-FFF2-40B4-BE49-F238E27FC236}">
                <a16:creationId xmlns:a16="http://schemas.microsoft.com/office/drawing/2014/main" id="{82E1A278-08AF-4F2B-9420-F79CC96DE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008397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2" name="Oval 174">
            <a:extLst>
              <a:ext uri="{FF2B5EF4-FFF2-40B4-BE49-F238E27FC236}">
                <a16:creationId xmlns:a16="http://schemas.microsoft.com/office/drawing/2014/main" id="{E7FE48A5-B072-4500-886A-4582B9A13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499" y="4940701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3" name="Rectangle 175">
            <a:extLst>
              <a:ext uri="{FF2B5EF4-FFF2-40B4-BE49-F238E27FC236}">
                <a16:creationId xmlns:a16="http://schemas.microsoft.com/office/drawing/2014/main" id="{A8044919-B827-47DE-A135-4C39D3A6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67" y="5065634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76">
            <a:extLst>
              <a:ext uri="{FF2B5EF4-FFF2-40B4-BE49-F238E27FC236}">
                <a16:creationId xmlns:a16="http://schemas.microsoft.com/office/drawing/2014/main" id="{FCBC95D9-C536-4420-A75A-4BF12AE05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927" y="156583"/>
            <a:ext cx="10195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シリコン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5" name="Rectangle 177">
            <a:extLst>
              <a:ext uri="{FF2B5EF4-FFF2-40B4-BE49-F238E27FC236}">
                <a16:creationId xmlns:a16="http://schemas.microsoft.com/office/drawing/2014/main" id="{00C83B0F-3CA5-4CDF-93F2-5C155CE82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49" y="2472016"/>
            <a:ext cx="16591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個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6" name="Rectangle 180">
            <a:extLst>
              <a:ext uri="{FF2B5EF4-FFF2-40B4-BE49-F238E27FC236}">
                <a16:creationId xmlns:a16="http://schemas.microsoft.com/office/drawing/2014/main" id="{024D2C48-AE64-4401-BC2A-CC92B5142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441" y="3881265"/>
            <a:ext cx="47769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リン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7" name="Rectangle 181">
            <a:extLst>
              <a:ext uri="{FF2B5EF4-FFF2-40B4-BE49-F238E27FC236}">
                <a16:creationId xmlns:a16="http://schemas.microsoft.com/office/drawing/2014/main" id="{CDDEB350-57AE-4F54-9014-2463102AD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028" y="6193367"/>
            <a:ext cx="1615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</a:t>
            </a:r>
            <a:r>
              <a:rPr lang="en-US" altLang="ja-JP" sz="2800" dirty="0">
                <a:solidFill>
                  <a:srgbClr val="000000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個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8" name="Freeform 184">
            <a:extLst>
              <a:ext uri="{FF2B5EF4-FFF2-40B4-BE49-F238E27FC236}">
                <a16:creationId xmlns:a16="http://schemas.microsoft.com/office/drawing/2014/main" id="{743550E0-9329-4FD7-BC04-440F4CD9F5BF}"/>
              </a:ext>
            </a:extLst>
          </p:cNvPr>
          <p:cNvSpPr>
            <a:spLocks noEditPoints="1"/>
          </p:cNvSpPr>
          <p:nvPr/>
        </p:nvSpPr>
        <p:spPr bwMode="auto">
          <a:xfrm>
            <a:off x="6510735" y="709622"/>
            <a:ext cx="363140" cy="1755731"/>
          </a:xfrm>
          <a:custGeom>
            <a:avLst/>
            <a:gdLst>
              <a:gd name="T0" fmla="*/ 894 w 1044"/>
              <a:gd name="T1" fmla="*/ 0 h 5025"/>
              <a:gd name="T2" fmla="*/ 211 w 1044"/>
              <a:gd name="T3" fmla="*/ 4865 h 5025"/>
              <a:gd name="T4" fmla="*/ 362 w 1044"/>
              <a:gd name="T5" fmla="*/ 4886 h 5025"/>
              <a:gd name="T6" fmla="*/ 1044 w 1044"/>
              <a:gd name="T7" fmla="*/ 21 h 5025"/>
              <a:gd name="T8" fmla="*/ 894 w 1044"/>
              <a:gd name="T9" fmla="*/ 0 h 5025"/>
              <a:gd name="T10" fmla="*/ 16 w 1044"/>
              <a:gd name="T11" fmla="*/ 4416 h 5025"/>
              <a:gd name="T12" fmla="*/ 265 w 1044"/>
              <a:gd name="T13" fmla="*/ 5025 h 5025"/>
              <a:gd name="T14" fmla="*/ 673 w 1044"/>
              <a:gd name="T15" fmla="*/ 4508 h 5025"/>
              <a:gd name="T16" fmla="*/ 660 w 1044"/>
              <a:gd name="T17" fmla="*/ 4401 h 5025"/>
              <a:gd name="T18" fmla="*/ 553 w 1044"/>
              <a:gd name="T19" fmla="*/ 4414 h 5025"/>
              <a:gd name="T20" fmla="*/ 227 w 1044"/>
              <a:gd name="T21" fmla="*/ 4829 h 5025"/>
              <a:gd name="T22" fmla="*/ 357 w 1044"/>
              <a:gd name="T23" fmla="*/ 4847 h 5025"/>
              <a:gd name="T24" fmla="*/ 157 w 1044"/>
              <a:gd name="T25" fmla="*/ 4358 h 5025"/>
              <a:gd name="T26" fmla="*/ 58 w 1044"/>
              <a:gd name="T27" fmla="*/ 4317 h 5025"/>
              <a:gd name="T28" fmla="*/ 16 w 1044"/>
              <a:gd name="T29" fmla="*/ 4416 h 5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44" h="5025">
                <a:moveTo>
                  <a:pt x="894" y="0"/>
                </a:moveTo>
                <a:lnTo>
                  <a:pt x="211" y="4865"/>
                </a:lnTo>
                <a:lnTo>
                  <a:pt x="362" y="4886"/>
                </a:lnTo>
                <a:lnTo>
                  <a:pt x="1044" y="21"/>
                </a:lnTo>
                <a:lnTo>
                  <a:pt x="894" y="0"/>
                </a:lnTo>
                <a:close/>
                <a:moveTo>
                  <a:pt x="16" y="4416"/>
                </a:moveTo>
                <a:lnTo>
                  <a:pt x="265" y="5025"/>
                </a:lnTo>
                <a:lnTo>
                  <a:pt x="673" y="4508"/>
                </a:lnTo>
                <a:cubicBezTo>
                  <a:pt x="699" y="4475"/>
                  <a:pt x="693" y="4427"/>
                  <a:pt x="660" y="4401"/>
                </a:cubicBezTo>
                <a:cubicBezTo>
                  <a:pt x="627" y="4375"/>
                  <a:pt x="579" y="4381"/>
                  <a:pt x="553" y="4414"/>
                </a:cubicBezTo>
                <a:lnTo>
                  <a:pt x="227" y="4829"/>
                </a:lnTo>
                <a:lnTo>
                  <a:pt x="357" y="4847"/>
                </a:lnTo>
                <a:lnTo>
                  <a:pt x="157" y="4358"/>
                </a:lnTo>
                <a:cubicBezTo>
                  <a:pt x="141" y="4320"/>
                  <a:pt x="96" y="4301"/>
                  <a:pt x="58" y="4317"/>
                </a:cubicBezTo>
                <a:cubicBezTo>
                  <a:pt x="19" y="4333"/>
                  <a:pt x="0" y="4377"/>
                  <a:pt x="16" y="4416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9" name="Rectangle 185">
            <a:extLst>
              <a:ext uri="{FF2B5EF4-FFF2-40B4-BE49-F238E27FC236}">
                <a16:creationId xmlns:a16="http://schemas.microsoft.com/office/drawing/2014/main" id="{82B1F352-1C6F-4CED-96F0-1AF7DEE17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392" y="270406"/>
            <a:ext cx="14362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過剰電子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1" name="Freeform 187">
            <a:extLst>
              <a:ext uri="{FF2B5EF4-FFF2-40B4-BE49-F238E27FC236}">
                <a16:creationId xmlns:a16="http://schemas.microsoft.com/office/drawing/2014/main" id="{E0355178-4CC3-4F07-A89D-4BDD54E66FE6}"/>
              </a:ext>
            </a:extLst>
          </p:cNvPr>
          <p:cNvSpPr>
            <a:spLocks/>
          </p:cNvSpPr>
          <p:nvPr/>
        </p:nvSpPr>
        <p:spPr bwMode="auto">
          <a:xfrm>
            <a:off x="6617345" y="2272123"/>
            <a:ext cx="1435902" cy="263193"/>
          </a:xfrm>
          <a:custGeom>
            <a:avLst/>
            <a:gdLst>
              <a:gd name="T0" fmla="*/ 0 w 431"/>
              <a:gd name="T1" fmla="*/ 79 h 79"/>
              <a:gd name="T2" fmla="*/ 102 w 431"/>
              <a:gd name="T3" fmla="*/ 6 h 79"/>
              <a:gd name="T4" fmla="*/ 231 w 431"/>
              <a:gd name="T5" fmla="*/ 39 h 79"/>
              <a:gd name="T6" fmla="*/ 337 w 431"/>
              <a:gd name="T7" fmla="*/ 65 h 79"/>
              <a:gd name="T8" fmla="*/ 431 w 431"/>
              <a:gd name="T9" fmla="*/ 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" h="79">
                <a:moveTo>
                  <a:pt x="0" y="79"/>
                </a:moveTo>
                <a:cubicBezTo>
                  <a:pt x="32" y="46"/>
                  <a:pt x="64" y="13"/>
                  <a:pt x="102" y="6"/>
                </a:cubicBezTo>
                <a:cubicBezTo>
                  <a:pt x="141" y="0"/>
                  <a:pt x="196" y="26"/>
                  <a:pt x="231" y="39"/>
                </a:cubicBezTo>
                <a:cubicBezTo>
                  <a:pt x="266" y="53"/>
                  <a:pt x="304" y="71"/>
                  <a:pt x="337" y="65"/>
                </a:cubicBezTo>
                <a:cubicBezTo>
                  <a:pt x="371" y="60"/>
                  <a:pt x="401" y="40"/>
                  <a:pt x="431" y="8"/>
                </a:cubicBezTo>
              </a:path>
            </a:pathLst>
          </a:custGeom>
          <a:noFill/>
          <a:ln w="22225" cap="flat">
            <a:solidFill>
              <a:srgbClr val="558ED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52" name="Freeform 191">
            <a:extLst>
              <a:ext uri="{FF2B5EF4-FFF2-40B4-BE49-F238E27FC236}">
                <a16:creationId xmlns:a16="http://schemas.microsoft.com/office/drawing/2014/main" id="{56EFBAF5-E61E-45C4-9B33-643E1D373BB8}"/>
              </a:ext>
            </a:extLst>
          </p:cNvPr>
          <p:cNvSpPr>
            <a:spLocks/>
          </p:cNvSpPr>
          <p:nvPr/>
        </p:nvSpPr>
        <p:spPr bwMode="auto">
          <a:xfrm>
            <a:off x="7995642" y="2152186"/>
            <a:ext cx="189899" cy="209888"/>
          </a:xfrm>
          <a:custGeom>
            <a:avLst/>
            <a:gdLst>
              <a:gd name="T0" fmla="*/ 0 w 57"/>
              <a:gd name="T1" fmla="*/ 31 h 63"/>
              <a:gd name="T2" fmla="*/ 57 w 57"/>
              <a:gd name="T3" fmla="*/ 0 h 63"/>
              <a:gd name="T4" fmla="*/ 39 w 57"/>
              <a:gd name="T5" fmla="*/ 63 h 63"/>
              <a:gd name="T6" fmla="*/ 0 w 57"/>
              <a:gd name="T7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63">
                <a:moveTo>
                  <a:pt x="0" y="31"/>
                </a:moveTo>
                <a:lnTo>
                  <a:pt x="57" y="0"/>
                </a:lnTo>
                <a:lnTo>
                  <a:pt x="39" y="63"/>
                </a:lnTo>
                <a:lnTo>
                  <a:pt x="0" y="31"/>
                </a:lnTo>
                <a:close/>
              </a:path>
            </a:pathLst>
          </a:custGeom>
          <a:solidFill>
            <a:schemeClr val="accent1"/>
          </a:solidFill>
          <a:ln w="22225" cap="flat">
            <a:solidFill>
              <a:srgbClr val="558E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53" name="Oval 194">
            <a:extLst>
              <a:ext uri="{FF2B5EF4-FFF2-40B4-BE49-F238E27FC236}">
                <a16:creationId xmlns:a16="http://schemas.microsoft.com/office/drawing/2014/main" id="{BC18FA28-B171-4B50-90DE-0735AE66A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2455358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54" name="Oval 195">
            <a:extLst>
              <a:ext uri="{FF2B5EF4-FFF2-40B4-BE49-F238E27FC236}">
                <a16:creationId xmlns:a16="http://schemas.microsoft.com/office/drawing/2014/main" id="{3270B9FF-AC10-4A0B-AD7C-EAE59B911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2455358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55" name="Rectangle 148">
            <a:extLst>
              <a:ext uri="{FF2B5EF4-FFF2-40B4-BE49-F238E27FC236}">
                <a16:creationId xmlns:a16="http://schemas.microsoft.com/office/drawing/2014/main" id="{C6F5BE3A-A6DA-4457-AC28-8E80788B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967" y="1611358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48">
            <a:extLst>
              <a:ext uri="{FF2B5EF4-FFF2-40B4-BE49-F238E27FC236}">
                <a16:creationId xmlns:a16="http://schemas.microsoft.com/office/drawing/2014/main" id="{478CC3D5-3FBE-4DC2-A185-5BC09D485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248" y="3100810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48">
            <a:extLst>
              <a:ext uri="{FF2B5EF4-FFF2-40B4-BE49-F238E27FC236}">
                <a16:creationId xmlns:a16="http://schemas.microsoft.com/office/drawing/2014/main" id="{45752EEC-EED0-4F87-B097-FB5F69F12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656" y="4547577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48">
            <a:extLst>
              <a:ext uri="{FF2B5EF4-FFF2-40B4-BE49-F238E27FC236}">
                <a16:creationId xmlns:a16="http://schemas.microsoft.com/office/drawing/2014/main" id="{3E7C4951-964F-43D5-9F14-907A47C32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293" y="4538987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ectangle 148">
            <a:extLst>
              <a:ext uri="{FF2B5EF4-FFF2-40B4-BE49-F238E27FC236}">
                <a16:creationId xmlns:a16="http://schemas.microsoft.com/office/drawing/2014/main" id="{66D92069-805F-4019-8BCA-DABF92CEA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4560896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Rectangle 148">
            <a:extLst>
              <a:ext uri="{FF2B5EF4-FFF2-40B4-BE49-F238E27FC236}">
                <a16:creationId xmlns:a16="http://schemas.microsoft.com/office/drawing/2014/main" id="{D540AE7C-61C2-4114-A5BA-4306C01F6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3108344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Rectangle 148">
            <a:extLst>
              <a:ext uri="{FF2B5EF4-FFF2-40B4-BE49-F238E27FC236}">
                <a16:creationId xmlns:a16="http://schemas.microsoft.com/office/drawing/2014/main" id="{9D82E326-95D2-4529-A9B2-86C96E2DC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1627468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Rectangle 148">
            <a:extLst>
              <a:ext uri="{FF2B5EF4-FFF2-40B4-BE49-F238E27FC236}">
                <a16:creationId xmlns:a16="http://schemas.microsoft.com/office/drawing/2014/main" id="{030FC452-44AB-4D5A-82FC-AC3A327E1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91" y="3100809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1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0258A8EB-97BE-43A3-A582-83F47B138221}"/>
              </a:ext>
            </a:extLst>
          </p:cNvPr>
          <p:cNvSpPr>
            <a:spLocks noEditPoints="1"/>
          </p:cNvSpPr>
          <p:nvPr/>
        </p:nvSpPr>
        <p:spPr bwMode="auto">
          <a:xfrm>
            <a:off x="950365" y="729611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0 h 450"/>
              <a:gd name="T26" fmla="*/ 200 w 450"/>
              <a:gd name="T27" fmla="*/ 16 h 450"/>
              <a:gd name="T28" fmla="*/ 160 w 450"/>
              <a:gd name="T29" fmla="*/ 25 h 450"/>
              <a:gd name="T30" fmla="*/ 237 w 450"/>
              <a:gd name="T31" fmla="*/ 0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6 h 450"/>
              <a:gd name="T44" fmla="*/ 327 w 450"/>
              <a:gd name="T45" fmla="*/ 25 h 450"/>
              <a:gd name="T46" fmla="*/ 399 w 450"/>
              <a:gd name="T47" fmla="*/ 82 h 450"/>
              <a:gd name="T48" fmla="*/ 374 w 450"/>
              <a:gd name="T49" fmla="*/ 76 h 450"/>
              <a:gd name="T50" fmla="*/ 418 w 450"/>
              <a:gd name="T51" fmla="*/ 108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2 h 450"/>
              <a:gd name="T72" fmla="*/ 406 w 450"/>
              <a:gd name="T73" fmla="*/ 360 h 450"/>
              <a:gd name="T74" fmla="*/ 405 w 450"/>
              <a:gd name="T75" fmla="*/ 335 h 450"/>
              <a:gd name="T76" fmla="*/ 392 w 450"/>
              <a:gd name="T77" fmla="*/ 376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5 h 450"/>
              <a:gd name="T86" fmla="*/ 296 w 450"/>
              <a:gd name="T87" fmla="*/ 439 h 450"/>
              <a:gd name="T88" fmla="*/ 253 w 450"/>
              <a:gd name="T89" fmla="*/ 448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2 w 450"/>
              <a:gd name="T101" fmla="*/ 426 h 450"/>
              <a:gd name="T102" fmla="*/ 118 w 450"/>
              <a:gd name="T103" fmla="*/ 423 h 450"/>
              <a:gd name="T104" fmla="*/ 96 w 450"/>
              <a:gd name="T105" fmla="*/ 391 h 450"/>
              <a:gd name="T106" fmla="*/ 131 w 450"/>
              <a:gd name="T107" fmla="*/ 413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4 h 450"/>
              <a:gd name="T118" fmla="*/ 8 w 450"/>
              <a:gd name="T119" fmla="*/ 282 h 450"/>
              <a:gd name="T120" fmla="*/ 17 w 450"/>
              <a:gd name="T121" fmla="*/ 257 h 450"/>
              <a:gd name="T122" fmla="*/ 12 w 450"/>
              <a:gd name="T123" fmla="*/ 296 h 450"/>
              <a:gd name="T124" fmla="*/ 1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5"/>
                </a:lnTo>
                <a:lnTo>
                  <a:pt x="1" y="214"/>
                </a:lnTo>
                <a:lnTo>
                  <a:pt x="2" y="202"/>
                </a:lnTo>
                <a:lnTo>
                  <a:pt x="3" y="193"/>
                </a:lnTo>
                <a:lnTo>
                  <a:pt x="17" y="195"/>
                </a:lnTo>
                <a:lnTo>
                  <a:pt x="16" y="203"/>
                </a:lnTo>
                <a:lnTo>
                  <a:pt x="15" y="214"/>
                </a:lnTo>
                <a:lnTo>
                  <a:pt x="15" y="225"/>
                </a:lnTo>
                <a:lnTo>
                  <a:pt x="15" y="236"/>
                </a:lnTo>
                <a:lnTo>
                  <a:pt x="1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8"/>
                </a:lnTo>
                <a:lnTo>
                  <a:pt x="19" y="136"/>
                </a:lnTo>
                <a:lnTo>
                  <a:pt x="32" y="142"/>
                </a:lnTo>
                <a:lnTo>
                  <a:pt x="31" y="143"/>
                </a:lnTo>
                <a:lnTo>
                  <a:pt x="27" y="153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7"/>
                </a:lnTo>
                <a:lnTo>
                  <a:pt x="45" y="116"/>
                </a:lnTo>
                <a:lnTo>
                  <a:pt x="40" y="125"/>
                </a:lnTo>
                <a:lnTo>
                  <a:pt x="38" y="129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6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6"/>
                </a:lnTo>
                <a:lnTo>
                  <a:pt x="91" y="62"/>
                </a:lnTo>
                <a:lnTo>
                  <a:pt x="84" y="69"/>
                </a:lnTo>
                <a:lnTo>
                  <a:pt x="77" y="76"/>
                </a:lnTo>
                <a:lnTo>
                  <a:pt x="69" y="83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6"/>
                </a:moveTo>
                <a:lnTo>
                  <a:pt x="109" y="33"/>
                </a:lnTo>
                <a:lnTo>
                  <a:pt x="118" y="27"/>
                </a:lnTo>
                <a:lnTo>
                  <a:pt x="128" y="22"/>
                </a:lnTo>
                <a:lnTo>
                  <a:pt x="138" y="18"/>
                </a:lnTo>
                <a:lnTo>
                  <a:pt x="142" y="16"/>
                </a:lnTo>
                <a:lnTo>
                  <a:pt x="147" y="29"/>
                </a:lnTo>
                <a:lnTo>
                  <a:pt x="143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8"/>
                </a:lnTo>
                <a:lnTo>
                  <a:pt x="103" y="36"/>
                </a:lnTo>
                <a:close/>
                <a:moveTo>
                  <a:pt x="156" y="11"/>
                </a:moveTo>
                <a:lnTo>
                  <a:pt x="158" y="10"/>
                </a:lnTo>
                <a:lnTo>
                  <a:pt x="169" y="7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0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1"/>
                </a:lnTo>
                <a:close/>
                <a:moveTo>
                  <a:pt x="213" y="0"/>
                </a:moveTo>
                <a:lnTo>
                  <a:pt x="214" y="0"/>
                </a:lnTo>
                <a:lnTo>
                  <a:pt x="225" y="0"/>
                </a:lnTo>
                <a:lnTo>
                  <a:pt x="237" y="0"/>
                </a:lnTo>
                <a:lnTo>
                  <a:pt x="248" y="1"/>
                </a:lnTo>
                <a:lnTo>
                  <a:pt x="257" y="2"/>
                </a:lnTo>
                <a:lnTo>
                  <a:pt x="255" y="17"/>
                </a:lnTo>
                <a:lnTo>
                  <a:pt x="247" y="15"/>
                </a:lnTo>
                <a:lnTo>
                  <a:pt x="236" y="15"/>
                </a:lnTo>
                <a:lnTo>
                  <a:pt x="226" y="14"/>
                </a:lnTo>
                <a:lnTo>
                  <a:pt x="215" y="15"/>
                </a:lnTo>
                <a:lnTo>
                  <a:pt x="214" y="15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3" y="14"/>
                </a:lnTo>
                <a:lnTo>
                  <a:pt x="313" y="18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7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8"/>
                </a:lnTo>
                <a:lnTo>
                  <a:pt x="355" y="60"/>
                </a:lnTo>
                <a:lnTo>
                  <a:pt x="352" y="56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7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6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1"/>
                </a:lnTo>
                <a:lnTo>
                  <a:pt x="381" y="84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8"/>
                </a:lnTo>
                <a:close/>
                <a:moveTo>
                  <a:pt x="414" y="102"/>
                </a:moveTo>
                <a:lnTo>
                  <a:pt x="418" y="108"/>
                </a:lnTo>
                <a:lnTo>
                  <a:pt x="423" y="118"/>
                </a:lnTo>
                <a:lnTo>
                  <a:pt x="428" y="128"/>
                </a:lnTo>
                <a:lnTo>
                  <a:pt x="432" y="137"/>
                </a:lnTo>
                <a:lnTo>
                  <a:pt x="434" y="141"/>
                </a:lnTo>
                <a:lnTo>
                  <a:pt x="421" y="147"/>
                </a:lnTo>
                <a:lnTo>
                  <a:pt x="419" y="143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8"/>
                </a:lnTo>
                <a:lnTo>
                  <a:pt x="434" y="200"/>
                </a:lnTo>
                <a:lnTo>
                  <a:pt x="434" y="193"/>
                </a:lnTo>
                <a:lnTo>
                  <a:pt x="432" y="183"/>
                </a:lnTo>
                <a:lnTo>
                  <a:pt x="429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6"/>
                </a:lnTo>
                <a:lnTo>
                  <a:pt x="436" y="225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5" y="272"/>
                </a:moveTo>
                <a:lnTo>
                  <a:pt x="443" y="281"/>
                </a:lnTo>
                <a:lnTo>
                  <a:pt x="440" y="292"/>
                </a:lnTo>
                <a:lnTo>
                  <a:pt x="437" y="302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7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8"/>
                </a:lnTo>
                <a:lnTo>
                  <a:pt x="445" y="272"/>
                </a:lnTo>
                <a:close/>
                <a:moveTo>
                  <a:pt x="426" y="327"/>
                </a:moveTo>
                <a:lnTo>
                  <a:pt x="423" y="332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5"/>
                </a:lnTo>
                <a:lnTo>
                  <a:pt x="411" y="326"/>
                </a:lnTo>
                <a:lnTo>
                  <a:pt x="413" y="320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2"/>
                </a:lnTo>
                <a:lnTo>
                  <a:pt x="309" y="434"/>
                </a:lnTo>
                <a:lnTo>
                  <a:pt x="304" y="421"/>
                </a:lnTo>
                <a:lnTo>
                  <a:pt x="307" y="419"/>
                </a:lnTo>
                <a:lnTo>
                  <a:pt x="317" y="415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8"/>
                </a:lnTo>
                <a:lnTo>
                  <a:pt x="251" y="434"/>
                </a:lnTo>
                <a:lnTo>
                  <a:pt x="257" y="434"/>
                </a:lnTo>
                <a:lnTo>
                  <a:pt x="268" y="432"/>
                </a:lnTo>
                <a:lnTo>
                  <a:pt x="278" y="429"/>
                </a:lnTo>
                <a:lnTo>
                  <a:pt x="288" y="427"/>
                </a:lnTo>
                <a:lnTo>
                  <a:pt x="291" y="425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3" y="423"/>
                </a:lnTo>
                <a:lnTo>
                  <a:pt x="162" y="426"/>
                </a:lnTo>
                <a:lnTo>
                  <a:pt x="173" y="429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1"/>
                </a:lnTo>
                <a:lnTo>
                  <a:pt x="99" y="394"/>
                </a:lnTo>
                <a:lnTo>
                  <a:pt x="107" y="400"/>
                </a:lnTo>
                <a:lnTo>
                  <a:pt x="116" y="405"/>
                </a:lnTo>
                <a:lnTo>
                  <a:pt x="125" y="410"/>
                </a:lnTo>
                <a:lnTo>
                  <a:pt x="131" y="413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6" y="384"/>
                </a:lnTo>
                <a:lnTo>
                  <a:pt x="59" y="377"/>
                </a:lnTo>
                <a:lnTo>
                  <a:pt x="52" y="368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2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6"/>
                </a:lnTo>
                <a:lnTo>
                  <a:pt x="45" y="334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2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8"/>
                </a:lnTo>
                <a:lnTo>
                  <a:pt x="24" y="288"/>
                </a:lnTo>
                <a:lnTo>
                  <a:pt x="25" y="291"/>
                </a:lnTo>
                <a:lnTo>
                  <a:pt x="12" y="296"/>
                </a:lnTo>
                <a:close/>
                <a:moveTo>
                  <a:pt x="1" y="238"/>
                </a:moveTo>
                <a:lnTo>
                  <a:pt x="1" y="237"/>
                </a:lnTo>
                <a:lnTo>
                  <a:pt x="15" y="236"/>
                </a:lnTo>
                <a:lnTo>
                  <a:pt x="15" y="237"/>
                </a:lnTo>
                <a:lnTo>
                  <a:pt x="1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36802C3-7F6D-431C-8D05-82DC749E29B8}"/>
              </a:ext>
            </a:extLst>
          </p:cNvPr>
          <p:cNvSpPr>
            <a:spLocks noEditPoints="1"/>
          </p:cNvSpPr>
          <p:nvPr/>
        </p:nvSpPr>
        <p:spPr bwMode="auto">
          <a:xfrm>
            <a:off x="897060" y="4520925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6 h 450"/>
              <a:gd name="T4" fmla="*/ 14 w 450"/>
              <a:gd name="T5" fmla="*/ 148 h 450"/>
              <a:gd name="T6" fmla="*/ 28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6 h 450"/>
              <a:gd name="T16" fmla="*/ 92 w 450"/>
              <a:gd name="T17" fmla="*/ 63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0 h 450"/>
              <a:gd name="T26" fmla="*/ 201 w 450"/>
              <a:gd name="T27" fmla="*/ 16 h 450"/>
              <a:gd name="T28" fmla="*/ 160 w 450"/>
              <a:gd name="T29" fmla="*/ 25 h 450"/>
              <a:gd name="T30" fmla="*/ 237 w 450"/>
              <a:gd name="T31" fmla="*/ 1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6 h 450"/>
              <a:gd name="T44" fmla="*/ 327 w 450"/>
              <a:gd name="T45" fmla="*/ 25 h 450"/>
              <a:gd name="T46" fmla="*/ 399 w 450"/>
              <a:gd name="T47" fmla="*/ 82 h 450"/>
              <a:gd name="T48" fmla="*/ 375 w 450"/>
              <a:gd name="T49" fmla="*/ 76 h 450"/>
              <a:gd name="T50" fmla="*/ 418 w 450"/>
              <a:gd name="T51" fmla="*/ 108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20 w 450"/>
              <a:gd name="T69" fmla="*/ 307 h 450"/>
              <a:gd name="T70" fmla="*/ 446 w 450"/>
              <a:gd name="T71" fmla="*/ 272 h 450"/>
              <a:gd name="T72" fmla="*/ 406 w 450"/>
              <a:gd name="T73" fmla="*/ 360 h 450"/>
              <a:gd name="T74" fmla="*/ 406 w 450"/>
              <a:gd name="T75" fmla="*/ 335 h 450"/>
              <a:gd name="T76" fmla="*/ 392 w 450"/>
              <a:gd name="T77" fmla="*/ 376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5 h 450"/>
              <a:gd name="T86" fmla="*/ 296 w 450"/>
              <a:gd name="T87" fmla="*/ 439 h 450"/>
              <a:gd name="T88" fmla="*/ 253 w 450"/>
              <a:gd name="T89" fmla="*/ 449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3 w 450"/>
              <a:gd name="T101" fmla="*/ 427 h 450"/>
              <a:gd name="T102" fmla="*/ 118 w 450"/>
              <a:gd name="T103" fmla="*/ 423 h 450"/>
              <a:gd name="T104" fmla="*/ 96 w 450"/>
              <a:gd name="T105" fmla="*/ 391 h 450"/>
              <a:gd name="T106" fmla="*/ 131 w 450"/>
              <a:gd name="T107" fmla="*/ 413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4 h 450"/>
              <a:gd name="T118" fmla="*/ 8 w 450"/>
              <a:gd name="T119" fmla="*/ 282 h 450"/>
              <a:gd name="T120" fmla="*/ 17 w 450"/>
              <a:gd name="T121" fmla="*/ 257 h 450"/>
              <a:gd name="T122" fmla="*/ 12 w 450"/>
              <a:gd name="T123" fmla="*/ 296 h 450"/>
              <a:gd name="T124" fmla="*/ 1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5"/>
                </a:lnTo>
                <a:lnTo>
                  <a:pt x="1" y="214"/>
                </a:lnTo>
                <a:lnTo>
                  <a:pt x="2" y="202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6"/>
                </a:lnTo>
                <a:lnTo>
                  <a:pt x="1" y="237"/>
                </a:lnTo>
                <a:close/>
                <a:moveTo>
                  <a:pt x="5" y="178"/>
                </a:moveTo>
                <a:lnTo>
                  <a:pt x="8" y="169"/>
                </a:lnTo>
                <a:lnTo>
                  <a:pt x="11" y="158"/>
                </a:lnTo>
                <a:lnTo>
                  <a:pt x="14" y="148"/>
                </a:lnTo>
                <a:lnTo>
                  <a:pt x="18" y="138"/>
                </a:lnTo>
                <a:lnTo>
                  <a:pt x="19" y="136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7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6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100" y="56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3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6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1"/>
                </a:moveTo>
                <a:lnTo>
                  <a:pt x="158" y="10"/>
                </a:lnTo>
                <a:lnTo>
                  <a:pt x="169" y="7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1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1"/>
                </a:lnTo>
                <a:lnTo>
                  <a:pt x="257" y="3"/>
                </a:lnTo>
                <a:lnTo>
                  <a:pt x="256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4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2" y="7"/>
                </a:lnTo>
                <a:lnTo>
                  <a:pt x="292" y="10"/>
                </a:lnTo>
                <a:lnTo>
                  <a:pt x="303" y="14"/>
                </a:lnTo>
                <a:lnTo>
                  <a:pt x="313" y="18"/>
                </a:lnTo>
                <a:lnTo>
                  <a:pt x="314" y="18"/>
                </a:lnTo>
                <a:lnTo>
                  <a:pt x="308" y="31"/>
                </a:lnTo>
                <a:lnTo>
                  <a:pt x="308" y="31"/>
                </a:lnTo>
                <a:lnTo>
                  <a:pt x="298" y="27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3" y="27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8"/>
                </a:lnTo>
                <a:lnTo>
                  <a:pt x="356" y="60"/>
                </a:lnTo>
                <a:lnTo>
                  <a:pt x="352" y="56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7"/>
                </a:lnTo>
                <a:lnTo>
                  <a:pt x="327" y="25"/>
                </a:lnTo>
                <a:close/>
                <a:moveTo>
                  <a:pt x="376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1"/>
                </a:lnTo>
                <a:lnTo>
                  <a:pt x="382" y="84"/>
                </a:lnTo>
                <a:lnTo>
                  <a:pt x="375" y="76"/>
                </a:lnTo>
                <a:lnTo>
                  <a:pt x="367" y="69"/>
                </a:lnTo>
                <a:lnTo>
                  <a:pt x="366" y="69"/>
                </a:lnTo>
                <a:lnTo>
                  <a:pt x="376" y="58"/>
                </a:lnTo>
                <a:close/>
                <a:moveTo>
                  <a:pt x="414" y="102"/>
                </a:moveTo>
                <a:lnTo>
                  <a:pt x="418" y="108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3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8"/>
                </a:lnTo>
                <a:lnTo>
                  <a:pt x="435" y="200"/>
                </a:lnTo>
                <a:lnTo>
                  <a:pt x="434" y="193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6"/>
                </a:lnTo>
                <a:lnTo>
                  <a:pt x="436" y="225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1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20" y="307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8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2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3"/>
                </a:lnTo>
                <a:lnTo>
                  <a:pt x="406" y="335"/>
                </a:lnTo>
                <a:lnTo>
                  <a:pt x="411" y="326"/>
                </a:lnTo>
                <a:lnTo>
                  <a:pt x="413" y="320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9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5"/>
                </a:lnTo>
                <a:lnTo>
                  <a:pt x="326" y="411"/>
                </a:lnTo>
                <a:lnTo>
                  <a:pt x="335" y="406"/>
                </a:lnTo>
                <a:lnTo>
                  <a:pt x="341" y="402"/>
                </a:lnTo>
                <a:lnTo>
                  <a:pt x="349" y="414"/>
                </a:lnTo>
                <a:close/>
                <a:moveTo>
                  <a:pt x="296" y="439"/>
                </a:moveTo>
                <a:lnTo>
                  <a:pt x="293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4"/>
                </a:lnTo>
                <a:lnTo>
                  <a:pt x="257" y="434"/>
                </a:lnTo>
                <a:lnTo>
                  <a:pt x="268" y="432"/>
                </a:lnTo>
                <a:lnTo>
                  <a:pt x="278" y="429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3" y="423"/>
                </a:lnTo>
                <a:lnTo>
                  <a:pt x="163" y="427"/>
                </a:lnTo>
                <a:lnTo>
                  <a:pt x="173" y="429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1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3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7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2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6"/>
                </a:lnTo>
                <a:lnTo>
                  <a:pt x="45" y="334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2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7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1"/>
                </a:lnTo>
                <a:lnTo>
                  <a:pt x="12" y="296"/>
                </a:lnTo>
                <a:close/>
                <a:moveTo>
                  <a:pt x="1" y="238"/>
                </a:moveTo>
                <a:lnTo>
                  <a:pt x="1" y="237"/>
                </a:lnTo>
                <a:lnTo>
                  <a:pt x="15" y="236"/>
                </a:lnTo>
                <a:lnTo>
                  <a:pt x="15" y="237"/>
                </a:lnTo>
                <a:lnTo>
                  <a:pt x="1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D82D1B71-BB70-4D74-ABDA-46F30DC70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43489" y="3334890"/>
            <a:ext cx="659649" cy="0"/>
          </a:xfrm>
          <a:prstGeom prst="line">
            <a:avLst/>
          </a:prstGeom>
          <a:noFill/>
          <a:ln w="1746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7FF746E1-6570-494B-89C5-517922DE74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3313" y="3008397"/>
            <a:ext cx="0" cy="659649"/>
          </a:xfrm>
          <a:prstGeom prst="line">
            <a:avLst/>
          </a:prstGeom>
          <a:noFill/>
          <a:ln w="1746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519B6F4-CC1F-4ECF-9682-AD07496CBAAD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1102746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7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8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8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8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8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4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7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4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4377747-74AD-4F38-BD67-B5FE79C61E12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2585289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7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8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8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8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8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4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7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4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33AD6D6-8A2A-49A2-ABC4-008E8A4FC5E8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1119403"/>
            <a:ext cx="1499201" cy="1502533"/>
          </a:xfrm>
          <a:custGeom>
            <a:avLst/>
            <a:gdLst>
              <a:gd name="T0" fmla="*/ 3 w 450"/>
              <a:gd name="T1" fmla="*/ 193 h 451"/>
              <a:gd name="T2" fmla="*/ 15 w 450"/>
              <a:gd name="T3" fmla="*/ 237 h 451"/>
              <a:gd name="T4" fmla="*/ 14 w 450"/>
              <a:gd name="T5" fmla="*/ 148 h 451"/>
              <a:gd name="T6" fmla="*/ 28 w 450"/>
              <a:gd name="T7" fmla="*/ 153 h 451"/>
              <a:gd name="T8" fmla="*/ 25 w 450"/>
              <a:gd name="T9" fmla="*/ 123 h 451"/>
              <a:gd name="T10" fmla="*/ 49 w 450"/>
              <a:gd name="T11" fmla="*/ 86 h 451"/>
              <a:gd name="T12" fmla="*/ 40 w 450"/>
              <a:gd name="T13" fmla="*/ 125 h 451"/>
              <a:gd name="T14" fmla="*/ 66 w 450"/>
              <a:gd name="T15" fmla="*/ 67 h 451"/>
              <a:gd name="T16" fmla="*/ 92 w 450"/>
              <a:gd name="T17" fmla="*/ 63 h 451"/>
              <a:gd name="T18" fmla="*/ 58 w 450"/>
              <a:gd name="T19" fmla="*/ 75 h 451"/>
              <a:gd name="T20" fmla="*/ 138 w 450"/>
              <a:gd name="T21" fmla="*/ 18 h 451"/>
              <a:gd name="T22" fmla="*/ 125 w 450"/>
              <a:gd name="T23" fmla="*/ 40 h 451"/>
              <a:gd name="T24" fmla="*/ 158 w 450"/>
              <a:gd name="T25" fmla="*/ 11 h 451"/>
              <a:gd name="T26" fmla="*/ 201 w 450"/>
              <a:gd name="T27" fmla="*/ 16 h 451"/>
              <a:gd name="T28" fmla="*/ 160 w 450"/>
              <a:gd name="T29" fmla="*/ 25 h 451"/>
              <a:gd name="T30" fmla="*/ 237 w 450"/>
              <a:gd name="T31" fmla="*/ 1 h 451"/>
              <a:gd name="T32" fmla="*/ 236 w 450"/>
              <a:gd name="T33" fmla="*/ 15 h 451"/>
              <a:gd name="T34" fmla="*/ 272 w 450"/>
              <a:gd name="T35" fmla="*/ 5 h 451"/>
              <a:gd name="T36" fmla="*/ 314 w 450"/>
              <a:gd name="T37" fmla="*/ 19 h 451"/>
              <a:gd name="T38" fmla="*/ 278 w 450"/>
              <a:gd name="T39" fmla="*/ 21 h 451"/>
              <a:gd name="T40" fmla="*/ 342 w 450"/>
              <a:gd name="T41" fmla="*/ 33 h 451"/>
              <a:gd name="T42" fmla="*/ 352 w 450"/>
              <a:gd name="T43" fmla="*/ 57 h 451"/>
              <a:gd name="T44" fmla="*/ 327 w 450"/>
              <a:gd name="T45" fmla="*/ 25 h 451"/>
              <a:gd name="T46" fmla="*/ 399 w 450"/>
              <a:gd name="T47" fmla="*/ 82 h 451"/>
              <a:gd name="T48" fmla="*/ 375 w 450"/>
              <a:gd name="T49" fmla="*/ 77 h 451"/>
              <a:gd name="T50" fmla="*/ 418 w 450"/>
              <a:gd name="T51" fmla="*/ 109 h 451"/>
              <a:gd name="T52" fmla="*/ 421 w 450"/>
              <a:gd name="T53" fmla="*/ 147 h 451"/>
              <a:gd name="T54" fmla="*/ 402 w 450"/>
              <a:gd name="T55" fmla="*/ 110 h 451"/>
              <a:gd name="T56" fmla="*/ 446 w 450"/>
              <a:gd name="T57" fmla="*/ 180 h 451"/>
              <a:gd name="T58" fmla="*/ 432 w 450"/>
              <a:gd name="T59" fmla="*/ 183 h 451"/>
              <a:gd name="T60" fmla="*/ 450 w 450"/>
              <a:gd name="T61" fmla="*/ 213 h 451"/>
              <a:gd name="T62" fmla="*/ 448 w 450"/>
              <a:gd name="T63" fmla="*/ 257 h 451"/>
              <a:gd name="T64" fmla="*/ 436 w 450"/>
              <a:gd name="T65" fmla="*/ 215 h 451"/>
              <a:gd name="T66" fmla="*/ 440 w 450"/>
              <a:gd name="T67" fmla="*/ 292 h 451"/>
              <a:gd name="T68" fmla="*/ 419 w 450"/>
              <a:gd name="T69" fmla="*/ 308 h 451"/>
              <a:gd name="T70" fmla="*/ 446 w 450"/>
              <a:gd name="T71" fmla="*/ 272 h 451"/>
              <a:gd name="T72" fmla="*/ 406 w 450"/>
              <a:gd name="T73" fmla="*/ 360 h 451"/>
              <a:gd name="T74" fmla="*/ 406 w 450"/>
              <a:gd name="T75" fmla="*/ 335 h 451"/>
              <a:gd name="T76" fmla="*/ 392 w 450"/>
              <a:gd name="T77" fmla="*/ 377 h 451"/>
              <a:gd name="T78" fmla="*/ 352 w 450"/>
              <a:gd name="T79" fmla="*/ 394 h 451"/>
              <a:gd name="T80" fmla="*/ 382 w 450"/>
              <a:gd name="T81" fmla="*/ 366 h 451"/>
              <a:gd name="T82" fmla="*/ 323 w 450"/>
              <a:gd name="T83" fmla="*/ 428 h 451"/>
              <a:gd name="T84" fmla="*/ 317 w 450"/>
              <a:gd name="T85" fmla="*/ 416 h 451"/>
              <a:gd name="T86" fmla="*/ 296 w 450"/>
              <a:gd name="T87" fmla="*/ 439 h 451"/>
              <a:gd name="T88" fmla="*/ 253 w 450"/>
              <a:gd name="T89" fmla="*/ 449 h 451"/>
              <a:gd name="T90" fmla="*/ 288 w 450"/>
              <a:gd name="T91" fmla="*/ 427 h 451"/>
              <a:gd name="T92" fmla="*/ 226 w 450"/>
              <a:gd name="T93" fmla="*/ 451 h 451"/>
              <a:gd name="T94" fmla="*/ 204 w 450"/>
              <a:gd name="T95" fmla="*/ 435 h 451"/>
              <a:gd name="T96" fmla="*/ 238 w 450"/>
              <a:gd name="T97" fmla="*/ 450 h 451"/>
              <a:gd name="T98" fmla="*/ 138 w 450"/>
              <a:gd name="T99" fmla="*/ 433 h 451"/>
              <a:gd name="T100" fmla="*/ 163 w 450"/>
              <a:gd name="T101" fmla="*/ 427 h 451"/>
              <a:gd name="T102" fmla="*/ 118 w 450"/>
              <a:gd name="T103" fmla="*/ 423 h 451"/>
              <a:gd name="T104" fmla="*/ 96 w 450"/>
              <a:gd name="T105" fmla="*/ 392 h 451"/>
              <a:gd name="T106" fmla="*/ 131 w 450"/>
              <a:gd name="T107" fmla="*/ 414 h 451"/>
              <a:gd name="T108" fmla="*/ 59 w 450"/>
              <a:gd name="T109" fmla="*/ 377 h 451"/>
              <a:gd name="T110" fmla="*/ 69 w 450"/>
              <a:gd name="T111" fmla="*/ 367 h 451"/>
              <a:gd name="T112" fmla="*/ 37 w 450"/>
              <a:gd name="T113" fmla="*/ 349 h 451"/>
              <a:gd name="T114" fmla="*/ 17 w 450"/>
              <a:gd name="T115" fmla="*/ 310 h 451"/>
              <a:gd name="T116" fmla="*/ 45 w 450"/>
              <a:gd name="T117" fmla="*/ 335 h 451"/>
              <a:gd name="T118" fmla="*/ 8 w 450"/>
              <a:gd name="T119" fmla="*/ 282 h 451"/>
              <a:gd name="T120" fmla="*/ 17 w 450"/>
              <a:gd name="T121" fmla="*/ 258 h 451"/>
              <a:gd name="T122" fmla="*/ 12 w 450"/>
              <a:gd name="T123" fmla="*/ 296 h 451"/>
              <a:gd name="T124" fmla="*/ 1 w 450"/>
              <a:gd name="T125" fmla="*/ 23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1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6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6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5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1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7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7"/>
                </a:lnTo>
                <a:close/>
                <a:moveTo>
                  <a:pt x="76" y="394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4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497E1DC-EE9F-4071-9DC0-278440E124B9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2601947"/>
            <a:ext cx="1499201" cy="1502533"/>
          </a:xfrm>
          <a:custGeom>
            <a:avLst/>
            <a:gdLst>
              <a:gd name="T0" fmla="*/ 3 w 450"/>
              <a:gd name="T1" fmla="*/ 193 h 451"/>
              <a:gd name="T2" fmla="*/ 15 w 450"/>
              <a:gd name="T3" fmla="*/ 237 h 451"/>
              <a:gd name="T4" fmla="*/ 14 w 450"/>
              <a:gd name="T5" fmla="*/ 148 h 451"/>
              <a:gd name="T6" fmla="*/ 28 w 450"/>
              <a:gd name="T7" fmla="*/ 153 h 451"/>
              <a:gd name="T8" fmla="*/ 25 w 450"/>
              <a:gd name="T9" fmla="*/ 123 h 451"/>
              <a:gd name="T10" fmla="*/ 49 w 450"/>
              <a:gd name="T11" fmla="*/ 86 h 451"/>
              <a:gd name="T12" fmla="*/ 40 w 450"/>
              <a:gd name="T13" fmla="*/ 125 h 451"/>
              <a:gd name="T14" fmla="*/ 66 w 450"/>
              <a:gd name="T15" fmla="*/ 67 h 451"/>
              <a:gd name="T16" fmla="*/ 92 w 450"/>
              <a:gd name="T17" fmla="*/ 63 h 451"/>
              <a:gd name="T18" fmla="*/ 58 w 450"/>
              <a:gd name="T19" fmla="*/ 75 h 451"/>
              <a:gd name="T20" fmla="*/ 138 w 450"/>
              <a:gd name="T21" fmla="*/ 18 h 451"/>
              <a:gd name="T22" fmla="*/ 125 w 450"/>
              <a:gd name="T23" fmla="*/ 40 h 451"/>
              <a:gd name="T24" fmla="*/ 158 w 450"/>
              <a:gd name="T25" fmla="*/ 11 h 451"/>
              <a:gd name="T26" fmla="*/ 201 w 450"/>
              <a:gd name="T27" fmla="*/ 16 h 451"/>
              <a:gd name="T28" fmla="*/ 160 w 450"/>
              <a:gd name="T29" fmla="*/ 25 h 451"/>
              <a:gd name="T30" fmla="*/ 237 w 450"/>
              <a:gd name="T31" fmla="*/ 1 h 451"/>
              <a:gd name="T32" fmla="*/ 236 w 450"/>
              <a:gd name="T33" fmla="*/ 15 h 451"/>
              <a:gd name="T34" fmla="*/ 272 w 450"/>
              <a:gd name="T35" fmla="*/ 5 h 451"/>
              <a:gd name="T36" fmla="*/ 314 w 450"/>
              <a:gd name="T37" fmla="*/ 19 h 451"/>
              <a:gd name="T38" fmla="*/ 278 w 450"/>
              <a:gd name="T39" fmla="*/ 21 h 451"/>
              <a:gd name="T40" fmla="*/ 342 w 450"/>
              <a:gd name="T41" fmla="*/ 33 h 451"/>
              <a:gd name="T42" fmla="*/ 352 w 450"/>
              <a:gd name="T43" fmla="*/ 57 h 451"/>
              <a:gd name="T44" fmla="*/ 327 w 450"/>
              <a:gd name="T45" fmla="*/ 25 h 451"/>
              <a:gd name="T46" fmla="*/ 399 w 450"/>
              <a:gd name="T47" fmla="*/ 82 h 451"/>
              <a:gd name="T48" fmla="*/ 375 w 450"/>
              <a:gd name="T49" fmla="*/ 77 h 451"/>
              <a:gd name="T50" fmla="*/ 418 w 450"/>
              <a:gd name="T51" fmla="*/ 109 h 451"/>
              <a:gd name="T52" fmla="*/ 421 w 450"/>
              <a:gd name="T53" fmla="*/ 147 h 451"/>
              <a:gd name="T54" fmla="*/ 402 w 450"/>
              <a:gd name="T55" fmla="*/ 110 h 451"/>
              <a:gd name="T56" fmla="*/ 446 w 450"/>
              <a:gd name="T57" fmla="*/ 180 h 451"/>
              <a:gd name="T58" fmla="*/ 432 w 450"/>
              <a:gd name="T59" fmla="*/ 183 h 451"/>
              <a:gd name="T60" fmla="*/ 450 w 450"/>
              <a:gd name="T61" fmla="*/ 213 h 451"/>
              <a:gd name="T62" fmla="*/ 448 w 450"/>
              <a:gd name="T63" fmla="*/ 257 h 451"/>
              <a:gd name="T64" fmla="*/ 436 w 450"/>
              <a:gd name="T65" fmla="*/ 215 h 451"/>
              <a:gd name="T66" fmla="*/ 440 w 450"/>
              <a:gd name="T67" fmla="*/ 292 h 451"/>
              <a:gd name="T68" fmla="*/ 419 w 450"/>
              <a:gd name="T69" fmla="*/ 308 h 451"/>
              <a:gd name="T70" fmla="*/ 446 w 450"/>
              <a:gd name="T71" fmla="*/ 272 h 451"/>
              <a:gd name="T72" fmla="*/ 406 w 450"/>
              <a:gd name="T73" fmla="*/ 360 h 451"/>
              <a:gd name="T74" fmla="*/ 406 w 450"/>
              <a:gd name="T75" fmla="*/ 335 h 451"/>
              <a:gd name="T76" fmla="*/ 392 w 450"/>
              <a:gd name="T77" fmla="*/ 377 h 451"/>
              <a:gd name="T78" fmla="*/ 352 w 450"/>
              <a:gd name="T79" fmla="*/ 394 h 451"/>
              <a:gd name="T80" fmla="*/ 382 w 450"/>
              <a:gd name="T81" fmla="*/ 366 h 451"/>
              <a:gd name="T82" fmla="*/ 323 w 450"/>
              <a:gd name="T83" fmla="*/ 428 h 451"/>
              <a:gd name="T84" fmla="*/ 317 w 450"/>
              <a:gd name="T85" fmla="*/ 416 h 451"/>
              <a:gd name="T86" fmla="*/ 296 w 450"/>
              <a:gd name="T87" fmla="*/ 439 h 451"/>
              <a:gd name="T88" fmla="*/ 253 w 450"/>
              <a:gd name="T89" fmla="*/ 449 h 451"/>
              <a:gd name="T90" fmla="*/ 288 w 450"/>
              <a:gd name="T91" fmla="*/ 427 h 451"/>
              <a:gd name="T92" fmla="*/ 226 w 450"/>
              <a:gd name="T93" fmla="*/ 451 h 451"/>
              <a:gd name="T94" fmla="*/ 204 w 450"/>
              <a:gd name="T95" fmla="*/ 435 h 451"/>
              <a:gd name="T96" fmla="*/ 238 w 450"/>
              <a:gd name="T97" fmla="*/ 450 h 451"/>
              <a:gd name="T98" fmla="*/ 138 w 450"/>
              <a:gd name="T99" fmla="*/ 433 h 451"/>
              <a:gd name="T100" fmla="*/ 163 w 450"/>
              <a:gd name="T101" fmla="*/ 427 h 451"/>
              <a:gd name="T102" fmla="*/ 118 w 450"/>
              <a:gd name="T103" fmla="*/ 423 h 451"/>
              <a:gd name="T104" fmla="*/ 96 w 450"/>
              <a:gd name="T105" fmla="*/ 392 h 451"/>
              <a:gd name="T106" fmla="*/ 131 w 450"/>
              <a:gd name="T107" fmla="*/ 414 h 451"/>
              <a:gd name="T108" fmla="*/ 59 w 450"/>
              <a:gd name="T109" fmla="*/ 377 h 451"/>
              <a:gd name="T110" fmla="*/ 69 w 450"/>
              <a:gd name="T111" fmla="*/ 367 h 451"/>
              <a:gd name="T112" fmla="*/ 37 w 450"/>
              <a:gd name="T113" fmla="*/ 349 h 451"/>
              <a:gd name="T114" fmla="*/ 17 w 450"/>
              <a:gd name="T115" fmla="*/ 310 h 451"/>
              <a:gd name="T116" fmla="*/ 45 w 450"/>
              <a:gd name="T117" fmla="*/ 335 h 451"/>
              <a:gd name="T118" fmla="*/ 8 w 450"/>
              <a:gd name="T119" fmla="*/ 282 h 451"/>
              <a:gd name="T120" fmla="*/ 17 w 450"/>
              <a:gd name="T121" fmla="*/ 258 h 451"/>
              <a:gd name="T122" fmla="*/ 12 w 450"/>
              <a:gd name="T123" fmla="*/ 296 h 451"/>
              <a:gd name="T124" fmla="*/ 1 w 450"/>
              <a:gd name="T125" fmla="*/ 23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1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6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6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5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1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7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7"/>
                </a:lnTo>
                <a:close/>
                <a:moveTo>
                  <a:pt x="76" y="394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4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5262FAF-397A-43F9-AE91-91CD5E608C26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1136061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2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4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1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9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8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2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3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7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7FDD045-5A8E-4CC0-90AC-B01408609A12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2618605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2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4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1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9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8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2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3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7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C2A0A41E-EC80-4478-AD07-26B49FCDDC23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4051175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6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7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7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7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7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3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6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3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B307CE82-7959-47B4-B169-563C5513B66F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4067833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7 h 450"/>
              <a:gd name="T4" fmla="*/ 14 w 450"/>
              <a:gd name="T5" fmla="*/ 148 h 450"/>
              <a:gd name="T6" fmla="*/ 28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7 h 450"/>
              <a:gd name="T16" fmla="*/ 92 w 450"/>
              <a:gd name="T17" fmla="*/ 63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1 h 450"/>
              <a:gd name="T26" fmla="*/ 201 w 450"/>
              <a:gd name="T27" fmla="*/ 16 h 450"/>
              <a:gd name="T28" fmla="*/ 160 w 450"/>
              <a:gd name="T29" fmla="*/ 25 h 450"/>
              <a:gd name="T30" fmla="*/ 237 w 450"/>
              <a:gd name="T31" fmla="*/ 1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9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7 h 450"/>
              <a:gd name="T44" fmla="*/ 327 w 450"/>
              <a:gd name="T45" fmla="*/ 25 h 450"/>
              <a:gd name="T46" fmla="*/ 399 w 450"/>
              <a:gd name="T47" fmla="*/ 82 h 450"/>
              <a:gd name="T48" fmla="*/ 375 w 450"/>
              <a:gd name="T49" fmla="*/ 77 h 450"/>
              <a:gd name="T50" fmla="*/ 418 w 450"/>
              <a:gd name="T51" fmla="*/ 109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19 w 450"/>
              <a:gd name="T69" fmla="*/ 308 h 450"/>
              <a:gd name="T70" fmla="*/ 446 w 450"/>
              <a:gd name="T71" fmla="*/ 272 h 450"/>
              <a:gd name="T72" fmla="*/ 406 w 450"/>
              <a:gd name="T73" fmla="*/ 360 h 450"/>
              <a:gd name="T74" fmla="*/ 406 w 450"/>
              <a:gd name="T75" fmla="*/ 335 h 450"/>
              <a:gd name="T76" fmla="*/ 392 w 450"/>
              <a:gd name="T77" fmla="*/ 377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6 h 450"/>
              <a:gd name="T86" fmla="*/ 296 w 450"/>
              <a:gd name="T87" fmla="*/ 439 h 450"/>
              <a:gd name="T88" fmla="*/ 253 w 450"/>
              <a:gd name="T89" fmla="*/ 449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3 w 450"/>
              <a:gd name="T101" fmla="*/ 427 h 450"/>
              <a:gd name="T102" fmla="*/ 118 w 450"/>
              <a:gd name="T103" fmla="*/ 423 h 450"/>
              <a:gd name="T104" fmla="*/ 96 w 450"/>
              <a:gd name="T105" fmla="*/ 392 h 450"/>
              <a:gd name="T106" fmla="*/ 131 w 450"/>
              <a:gd name="T107" fmla="*/ 414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5 h 450"/>
              <a:gd name="T118" fmla="*/ 8 w 450"/>
              <a:gd name="T119" fmla="*/ 282 h 450"/>
              <a:gd name="T120" fmla="*/ 17 w 450"/>
              <a:gd name="T121" fmla="*/ 258 h 450"/>
              <a:gd name="T122" fmla="*/ 12 w 450"/>
              <a:gd name="T123" fmla="*/ 296 h 450"/>
              <a:gd name="T124" fmla="*/ 1 w 450"/>
              <a:gd name="T125" fmla="*/ 239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6D622F96-18FE-4D65-9502-AD52A3437421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4084490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1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1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3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0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8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7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1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6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2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6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8C3CC8BB-89DA-4DCF-997C-3429AED7D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EE78A85A-0601-458A-9679-054FC4E80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574E67E6-C337-4D0F-ACD4-38E45983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656317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4334970A-BF01-4C89-994B-E1708349D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656317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9074ED96-5C20-4EA7-8411-74C066DB6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5" y="1349281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BCBDF15D-07C8-4E53-B7FE-B31844A49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5" y="1349281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5" name="Oval 35">
            <a:extLst>
              <a:ext uri="{FF2B5EF4-FFF2-40B4-BE49-F238E27FC236}">
                <a16:creationId xmlns:a16="http://schemas.microsoft.com/office/drawing/2014/main" id="{E80B51CC-3BE2-42A5-A93D-8420FC89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14" y="1349281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6" name="Oval 36">
            <a:extLst>
              <a:ext uri="{FF2B5EF4-FFF2-40B4-BE49-F238E27FC236}">
                <a16:creationId xmlns:a16="http://schemas.microsoft.com/office/drawing/2014/main" id="{692E40DB-2E81-4DA9-AAE2-B3ADAB0E9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14" y="1349281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7" name="Oval 37">
            <a:extLst>
              <a:ext uri="{FF2B5EF4-FFF2-40B4-BE49-F238E27FC236}">
                <a16:creationId xmlns:a16="http://schemas.microsoft.com/office/drawing/2014/main" id="{B679285B-F531-49C5-A0BD-CCDBDFA3D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2042245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8" name="Oval 38">
            <a:extLst>
              <a:ext uri="{FF2B5EF4-FFF2-40B4-BE49-F238E27FC236}">
                <a16:creationId xmlns:a16="http://schemas.microsoft.com/office/drawing/2014/main" id="{6E8895B7-37CF-4EDA-8146-AD2533284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2042245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Oval 39">
            <a:extLst>
              <a:ext uri="{FF2B5EF4-FFF2-40B4-BE49-F238E27FC236}">
                <a16:creationId xmlns:a16="http://schemas.microsoft.com/office/drawing/2014/main" id="{4786336F-B634-4599-A763-EF52F0ABE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24" y="4414315"/>
            <a:ext cx="263193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0" name="Oval 40">
            <a:extLst>
              <a:ext uri="{FF2B5EF4-FFF2-40B4-BE49-F238E27FC236}">
                <a16:creationId xmlns:a16="http://schemas.microsoft.com/office/drawing/2014/main" id="{E4277215-1512-4E3D-BF8C-09EDB8BF4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24" y="4414315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1" name="Oval 41">
            <a:extLst>
              <a:ext uri="{FF2B5EF4-FFF2-40B4-BE49-F238E27FC236}">
                <a16:creationId xmlns:a16="http://schemas.microsoft.com/office/drawing/2014/main" id="{5BF88468-AE17-4B0B-905A-FC71A3818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29" y="551927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2" name="Oval 42">
            <a:extLst>
              <a:ext uri="{FF2B5EF4-FFF2-40B4-BE49-F238E27FC236}">
                <a16:creationId xmlns:a16="http://schemas.microsoft.com/office/drawing/2014/main" id="{4B735258-85A9-413C-BE00-42BE5A339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29" y="551927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3" name="Oval 43">
            <a:extLst>
              <a:ext uri="{FF2B5EF4-FFF2-40B4-BE49-F238E27FC236}">
                <a16:creationId xmlns:a16="http://schemas.microsoft.com/office/drawing/2014/main" id="{E2027A4A-343E-4CFE-9FBF-323586841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726" y="551927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4" name="Oval 44">
            <a:extLst>
              <a:ext uri="{FF2B5EF4-FFF2-40B4-BE49-F238E27FC236}">
                <a16:creationId xmlns:a16="http://schemas.microsoft.com/office/drawing/2014/main" id="{18DA3F44-5CE9-40B7-AB6D-C93061E31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726" y="551927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979B8F93-90A9-41DC-94B0-E1D46E38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0" name="Oval 50">
            <a:extLst>
              <a:ext uri="{FF2B5EF4-FFF2-40B4-BE49-F238E27FC236}">
                <a16:creationId xmlns:a16="http://schemas.microsoft.com/office/drawing/2014/main" id="{368CFE74-E2C5-4DF6-980A-FD0775024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1" name="Oval 51">
            <a:extLst>
              <a:ext uri="{FF2B5EF4-FFF2-40B4-BE49-F238E27FC236}">
                <a16:creationId xmlns:a16="http://schemas.microsoft.com/office/drawing/2014/main" id="{E1AEAF08-A0DB-418F-9A2E-41EEFA425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1885662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2" name="Oval 52">
            <a:extLst>
              <a:ext uri="{FF2B5EF4-FFF2-40B4-BE49-F238E27FC236}">
                <a16:creationId xmlns:a16="http://schemas.microsoft.com/office/drawing/2014/main" id="{329AC813-1072-4DC6-9237-E262A0F42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1885662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3" name="Oval 53">
            <a:extLst>
              <a:ext uri="{FF2B5EF4-FFF2-40B4-BE49-F238E27FC236}">
                <a16:creationId xmlns:a16="http://schemas.microsoft.com/office/drawing/2014/main" id="{13FC2E32-5FD0-423A-983F-B74527AD2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267" y="1492538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4" name="Oval 54">
            <a:extLst>
              <a:ext uri="{FF2B5EF4-FFF2-40B4-BE49-F238E27FC236}">
                <a16:creationId xmlns:a16="http://schemas.microsoft.com/office/drawing/2014/main" id="{A4C44F1C-DE3B-4857-890C-D83496927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267" y="1492538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5" name="Oval 55">
            <a:extLst>
              <a:ext uri="{FF2B5EF4-FFF2-40B4-BE49-F238E27FC236}">
                <a16:creationId xmlns:a16="http://schemas.microsoft.com/office/drawing/2014/main" id="{BDC31955-516E-4FB5-BC9F-D5F68DAE9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365" y="1902320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6" name="Oval 56">
            <a:extLst>
              <a:ext uri="{FF2B5EF4-FFF2-40B4-BE49-F238E27FC236}">
                <a16:creationId xmlns:a16="http://schemas.microsoft.com/office/drawing/2014/main" id="{A3B70A44-C6C1-4FE5-BC5B-730FA29C4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365" y="1902320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4CC48AA9-4975-4F93-8E25-D8A5068A4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707" y="1505864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8" name="Oval 58">
            <a:extLst>
              <a:ext uri="{FF2B5EF4-FFF2-40B4-BE49-F238E27FC236}">
                <a16:creationId xmlns:a16="http://schemas.microsoft.com/office/drawing/2014/main" id="{AF9EBFDA-3789-4580-89AE-9466DFB48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707" y="1505864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9" name="Oval 59">
            <a:extLst>
              <a:ext uri="{FF2B5EF4-FFF2-40B4-BE49-F238E27FC236}">
                <a16:creationId xmlns:a16="http://schemas.microsoft.com/office/drawing/2014/main" id="{1702DCBF-0448-43DF-8F49-63E5B31B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0" name="Oval 60">
            <a:extLst>
              <a:ext uri="{FF2B5EF4-FFF2-40B4-BE49-F238E27FC236}">
                <a16:creationId xmlns:a16="http://schemas.microsoft.com/office/drawing/2014/main" id="{9AEAE163-BB3D-4DD2-8F96-922C5BD6C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1" name="Oval 61">
            <a:extLst>
              <a:ext uri="{FF2B5EF4-FFF2-40B4-BE49-F238E27FC236}">
                <a16:creationId xmlns:a16="http://schemas.microsoft.com/office/drawing/2014/main" id="{687EE081-E273-4D0E-9FC5-08D7594ED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2" name="Oval 62">
            <a:extLst>
              <a:ext uri="{FF2B5EF4-FFF2-40B4-BE49-F238E27FC236}">
                <a16:creationId xmlns:a16="http://schemas.microsoft.com/office/drawing/2014/main" id="{0D7F3FE3-CD6F-42E4-912E-DD0F9CB65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3" name="Oval 63">
            <a:extLst>
              <a:ext uri="{FF2B5EF4-FFF2-40B4-BE49-F238E27FC236}">
                <a16:creationId xmlns:a16="http://schemas.microsoft.com/office/drawing/2014/main" id="{DD63C68A-F262-4FB6-83A8-F76DBC3E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4" name="Oval 64">
            <a:extLst>
              <a:ext uri="{FF2B5EF4-FFF2-40B4-BE49-F238E27FC236}">
                <a16:creationId xmlns:a16="http://schemas.microsoft.com/office/drawing/2014/main" id="{CC8B537E-C02D-4819-AEB3-66AB172F7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5" name="Oval 65">
            <a:extLst>
              <a:ext uri="{FF2B5EF4-FFF2-40B4-BE49-F238E27FC236}">
                <a16:creationId xmlns:a16="http://schemas.microsoft.com/office/drawing/2014/main" id="{65ED384A-6189-4D6B-BE1B-5C220358E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996136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6" name="Oval 66">
            <a:extLst>
              <a:ext uri="{FF2B5EF4-FFF2-40B4-BE49-F238E27FC236}">
                <a16:creationId xmlns:a16="http://schemas.microsoft.com/office/drawing/2014/main" id="{CC983E26-8F5B-4995-8602-A464137AE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996136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7" name="Oval 67">
            <a:extLst>
              <a:ext uri="{FF2B5EF4-FFF2-40B4-BE49-F238E27FC236}">
                <a16:creationId xmlns:a16="http://schemas.microsoft.com/office/drawing/2014/main" id="{5D35038F-68E9-4823-B693-F61370C1F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1026120"/>
            <a:ext cx="263193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8" name="Oval 68">
            <a:extLst>
              <a:ext uri="{FF2B5EF4-FFF2-40B4-BE49-F238E27FC236}">
                <a16:creationId xmlns:a16="http://schemas.microsoft.com/office/drawing/2014/main" id="{627E9CB6-D1DE-4A31-B4A2-C10F1FBA4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1026120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9" name="Oval 69">
            <a:extLst>
              <a:ext uri="{FF2B5EF4-FFF2-40B4-BE49-F238E27FC236}">
                <a16:creationId xmlns:a16="http://schemas.microsoft.com/office/drawing/2014/main" id="{C19B5FD8-5B53-4941-9737-4DA80A673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1026120"/>
            <a:ext cx="259862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0" name="Oval 70">
            <a:extLst>
              <a:ext uri="{FF2B5EF4-FFF2-40B4-BE49-F238E27FC236}">
                <a16:creationId xmlns:a16="http://schemas.microsoft.com/office/drawing/2014/main" id="{A21365A5-0B4F-4032-AAE1-5F2EDCB65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1026120"/>
            <a:ext cx="259862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1" name="Oval 71">
            <a:extLst>
              <a:ext uri="{FF2B5EF4-FFF2-40B4-BE49-F238E27FC236}">
                <a16:creationId xmlns:a16="http://schemas.microsoft.com/office/drawing/2014/main" id="{670273CA-AB9D-46E5-B1A4-FF2BB7E7F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2" name="Oval 72">
            <a:extLst>
              <a:ext uri="{FF2B5EF4-FFF2-40B4-BE49-F238E27FC236}">
                <a16:creationId xmlns:a16="http://schemas.microsoft.com/office/drawing/2014/main" id="{C8A15B00-47A8-43C3-B73B-423BF035F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3" name="Oval 73">
            <a:extLst>
              <a:ext uri="{FF2B5EF4-FFF2-40B4-BE49-F238E27FC236}">
                <a16:creationId xmlns:a16="http://schemas.microsoft.com/office/drawing/2014/main" id="{5AD41932-F916-47A3-AB22-3EE70F875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2465353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4" name="Oval 74">
            <a:extLst>
              <a:ext uri="{FF2B5EF4-FFF2-40B4-BE49-F238E27FC236}">
                <a16:creationId xmlns:a16="http://schemas.microsoft.com/office/drawing/2014/main" id="{B0E3B6A2-8AB9-4724-A896-1FA61486A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2465353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5" name="Oval 75">
            <a:extLst>
              <a:ext uri="{FF2B5EF4-FFF2-40B4-BE49-F238E27FC236}">
                <a16:creationId xmlns:a16="http://schemas.microsoft.com/office/drawing/2014/main" id="{15BF4D6B-E393-4E6D-B46F-B747A6412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6" name="Oval 76">
            <a:extLst>
              <a:ext uri="{FF2B5EF4-FFF2-40B4-BE49-F238E27FC236}">
                <a16:creationId xmlns:a16="http://schemas.microsoft.com/office/drawing/2014/main" id="{1EE81383-82AE-48F7-8357-CD1571CFD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7" name="Oval 77">
            <a:extLst>
              <a:ext uri="{FF2B5EF4-FFF2-40B4-BE49-F238E27FC236}">
                <a16:creationId xmlns:a16="http://schemas.microsoft.com/office/drawing/2014/main" id="{3E13FA2B-190F-40F8-942A-64A76DF35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2465353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8" name="Oval 78">
            <a:extLst>
              <a:ext uri="{FF2B5EF4-FFF2-40B4-BE49-F238E27FC236}">
                <a16:creationId xmlns:a16="http://schemas.microsoft.com/office/drawing/2014/main" id="{20B643A0-BD7C-4B8B-BA70-1643ACFF7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2465353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9" name="Oval 79">
            <a:extLst>
              <a:ext uri="{FF2B5EF4-FFF2-40B4-BE49-F238E27FC236}">
                <a16:creationId xmlns:a16="http://schemas.microsoft.com/office/drawing/2014/main" id="{3CA5F4AB-48B2-4500-95F0-2F03BCE1A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3" y="3927907"/>
            <a:ext cx="259862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0" name="Oval 80">
            <a:extLst>
              <a:ext uri="{FF2B5EF4-FFF2-40B4-BE49-F238E27FC236}">
                <a16:creationId xmlns:a16="http://schemas.microsoft.com/office/drawing/2014/main" id="{A18F9359-DB08-4AAC-ABFC-71DFE3958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3" y="3927907"/>
            <a:ext cx="259862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1" name="Oval 81">
            <a:extLst>
              <a:ext uri="{FF2B5EF4-FFF2-40B4-BE49-F238E27FC236}">
                <a16:creationId xmlns:a16="http://schemas.microsoft.com/office/drawing/2014/main" id="{CBF8435B-DD43-47CB-94FD-BF5E90964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3927907"/>
            <a:ext cx="266525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2" name="Oval 82">
            <a:extLst>
              <a:ext uri="{FF2B5EF4-FFF2-40B4-BE49-F238E27FC236}">
                <a16:creationId xmlns:a16="http://schemas.microsoft.com/office/drawing/2014/main" id="{31F8F062-A3A9-4344-80B5-7E825D66E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3927907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3" name="Oval 83">
            <a:extLst>
              <a:ext uri="{FF2B5EF4-FFF2-40B4-BE49-F238E27FC236}">
                <a16:creationId xmlns:a16="http://schemas.microsoft.com/office/drawing/2014/main" id="{C02ADE03-31DA-4011-9CC6-ED2A6D24E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396122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4" name="Oval 84">
            <a:extLst>
              <a:ext uri="{FF2B5EF4-FFF2-40B4-BE49-F238E27FC236}">
                <a16:creationId xmlns:a16="http://schemas.microsoft.com/office/drawing/2014/main" id="{96280DC5-92C6-4C4B-898D-9EE3DE5C4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396122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5" name="Oval 85">
            <a:extLst>
              <a:ext uri="{FF2B5EF4-FFF2-40B4-BE49-F238E27FC236}">
                <a16:creationId xmlns:a16="http://schemas.microsoft.com/office/drawing/2014/main" id="{8A70F8F7-48E4-4534-9829-3D40CB193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3961223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6" name="Oval 86">
            <a:extLst>
              <a:ext uri="{FF2B5EF4-FFF2-40B4-BE49-F238E27FC236}">
                <a16:creationId xmlns:a16="http://schemas.microsoft.com/office/drawing/2014/main" id="{EF596994-EB1C-4903-B2E6-3FE430D9F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3961223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7" name="Oval 87">
            <a:extLst>
              <a:ext uri="{FF2B5EF4-FFF2-40B4-BE49-F238E27FC236}">
                <a16:creationId xmlns:a16="http://schemas.microsoft.com/office/drawing/2014/main" id="{41ED9AE6-6AC8-4761-833C-6C14D0423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944565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8" name="Oval 88">
            <a:extLst>
              <a:ext uri="{FF2B5EF4-FFF2-40B4-BE49-F238E27FC236}">
                <a16:creationId xmlns:a16="http://schemas.microsoft.com/office/drawing/2014/main" id="{8E745D90-3FC9-455A-87E9-EEBEA5410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944565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9" name="Oval 89">
            <a:extLst>
              <a:ext uri="{FF2B5EF4-FFF2-40B4-BE49-F238E27FC236}">
                <a16:creationId xmlns:a16="http://schemas.microsoft.com/office/drawing/2014/main" id="{A88F84D4-EF21-40E5-B162-872F60D3C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3944565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0" name="Oval 90">
            <a:extLst>
              <a:ext uri="{FF2B5EF4-FFF2-40B4-BE49-F238E27FC236}">
                <a16:creationId xmlns:a16="http://schemas.microsoft.com/office/drawing/2014/main" id="{11891265-BEA8-4E6C-9030-5B215D58C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3944565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1" name="Oval 91">
            <a:extLst>
              <a:ext uri="{FF2B5EF4-FFF2-40B4-BE49-F238E27FC236}">
                <a16:creationId xmlns:a16="http://schemas.microsoft.com/office/drawing/2014/main" id="{9D88BD4E-1722-4BFD-80DB-3D0CC929D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532049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2" name="Oval 92">
            <a:extLst>
              <a:ext uri="{FF2B5EF4-FFF2-40B4-BE49-F238E27FC236}">
                <a16:creationId xmlns:a16="http://schemas.microsoft.com/office/drawing/2014/main" id="{FD6BC2AD-B2C5-4D77-8793-365146BF3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5320499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3" name="Oval 93">
            <a:extLst>
              <a:ext uri="{FF2B5EF4-FFF2-40B4-BE49-F238E27FC236}">
                <a16:creationId xmlns:a16="http://schemas.microsoft.com/office/drawing/2014/main" id="{4E021760-A94A-4D97-88E7-00859EE0F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532049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4" name="Oval 94">
            <a:extLst>
              <a:ext uri="{FF2B5EF4-FFF2-40B4-BE49-F238E27FC236}">
                <a16:creationId xmlns:a16="http://schemas.microsoft.com/office/drawing/2014/main" id="{8675D855-73AF-46D1-B8AC-06D4B4B59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5320499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5" name="Oval 95">
            <a:extLst>
              <a:ext uri="{FF2B5EF4-FFF2-40B4-BE49-F238E27FC236}">
                <a16:creationId xmlns:a16="http://schemas.microsoft.com/office/drawing/2014/main" id="{0936D70C-2CB2-4EEC-814D-DDA9DCD17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5403788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6" name="Oval 96">
            <a:extLst>
              <a:ext uri="{FF2B5EF4-FFF2-40B4-BE49-F238E27FC236}">
                <a16:creationId xmlns:a16="http://schemas.microsoft.com/office/drawing/2014/main" id="{AF5185AE-C097-4664-87F9-952BA9519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5403788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7" name="Oval 97">
            <a:extLst>
              <a:ext uri="{FF2B5EF4-FFF2-40B4-BE49-F238E27FC236}">
                <a16:creationId xmlns:a16="http://schemas.microsoft.com/office/drawing/2014/main" id="{C2429CAB-4E6A-4590-8557-90C64E10E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5403788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8" name="Oval 98">
            <a:extLst>
              <a:ext uri="{FF2B5EF4-FFF2-40B4-BE49-F238E27FC236}">
                <a16:creationId xmlns:a16="http://schemas.microsoft.com/office/drawing/2014/main" id="{D41F6C61-05BB-4273-BBE1-0F7C25084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5403788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9" name="Oval 99">
            <a:extLst>
              <a:ext uri="{FF2B5EF4-FFF2-40B4-BE49-F238E27FC236}">
                <a16:creationId xmlns:a16="http://schemas.microsoft.com/office/drawing/2014/main" id="{CA89FF8C-BDBE-4B99-B942-90A4734D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5420445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0" name="Oval 100">
            <a:extLst>
              <a:ext uri="{FF2B5EF4-FFF2-40B4-BE49-F238E27FC236}">
                <a16:creationId xmlns:a16="http://schemas.microsoft.com/office/drawing/2014/main" id="{92DFB97B-C4F7-42A0-B2EE-DC59C1E79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5420445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1" name="Oval 101">
            <a:extLst>
              <a:ext uri="{FF2B5EF4-FFF2-40B4-BE49-F238E27FC236}">
                <a16:creationId xmlns:a16="http://schemas.microsoft.com/office/drawing/2014/main" id="{04CB58FB-336E-4F02-A2DA-6C608D3CF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5420445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2" name="Oval 102">
            <a:extLst>
              <a:ext uri="{FF2B5EF4-FFF2-40B4-BE49-F238E27FC236}">
                <a16:creationId xmlns:a16="http://schemas.microsoft.com/office/drawing/2014/main" id="{09950B5A-A182-4430-AE91-E91B7BCA7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5420445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3" name="Oval 103">
            <a:extLst>
              <a:ext uri="{FF2B5EF4-FFF2-40B4-BE49-F238E27FC236}">
                <a16:creationId xmlns:a16="http://schemas.microsoft.com/office/drawing/2014/main" id="{D4E329C6-CE99-4C70-9168-4F14A4B1A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002" y="1943964"/>
            <a:ext cx="263193" cy="26319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glow rad="228600">
              <a:srgbClr val="FF0180">
                <a:alpha val="4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5" name="Oval 105">
            <a:extLst>
              <a:ext uri="{FF2B5EF4-FFF2-40B4-BE49-F238E27FC236}">
                <a16:creationId xmlns:a16="http://schemas.microsoft.com/office/drawing/2014/main" id="{7C5356EF-69EF-4F19-9C88-CF8881547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94" y="1492538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6" name="Oval 106">
            <a:extLst>
              <a:ext uri="{FF2B5EF4-FFF2-40B4-BE49-F238E27FC236}">
                <a16:creationId xmlns:a16="http://schemas.microsoft.com/office/drawing/2014/main" id="{BEC01174-8CC7-4CD1-813C-F771DF816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94" y="1492538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7" name="Oval 107">
            <a:extLst>
              <a:ext uri="{FF2B5EF4-FFF2-40B4-BE49-F238E27FC236}">
                <a16:creationId xmlns:a16="http://schemas.microsoft.com/office/drawing/2014/main" id="{AC866553-EC24-46BD-9ADA-7BF5D0347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1902320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8" name="Oval 108">
            <a:extLst>
              <a:ext uri="{FF2B5EF4-FFF2-40B4-BE49-F238E27FC236}">
                <a16:creationId xmlns:a16="http://schemas.microsoft.com/office/drawing/2014/main" id="{F516AFC3-4F60-49FD-9376-AD9A999AD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1902320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9" name="Oval 109">
            <a:extLst>
              <a:ext uri="{FF2B5EF4-FFF2-40B4-BE49-F238E27FC236}">
                <a16:creationId xmlns:a16="http://schemas.microsoft.com/office/drawing/2014/main" id="{BAB7CDF4-1C94-41E6-9446-0EF738C13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150586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0" name="Oval 110">
            <a:extLst>
              <a:ext uri="{FF2B5EF4-FFF2-40B4-BE49-F238E27FC236}">
                <a16:creationId xmlns:a16="http://schemas.microsoft.com/office/drawing/2014/main" id="{11AB7AC9-AEA9-4F99-B82F-51BD9C11A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1505864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1" name="Oval 111">
            <a:extLst>
              <a:ext uri="{FF2B5EF4-FFF2-40B4-BE49-F238E27FC236}">
                <a16:creationId xmlns:a16="http://schemas.microsoft.com/office/drawing/2014/main" id="{4D8E9189-C7BF-4256-B85E-B31B53FC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335487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2" name="Oval 112">
            <a:extLst>
              <a:ext uri="{FF2B5EF4-FFF2-40B4-BE49-F238E27FC236}">
                <a16:creationId xmlns:a16="http://schemas.microsoft.com/office/drawing/2014/main" id="{5351B303-6286-40A8-8EE5-B350B502D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3351548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3" name="Oval 113">
            <a:extLst>
              <a:ext uri="{FF2B5EF4-FFF2-40B4-BE49-F238E27FC236}">
                <a16:creationId xmlns:a16="http://schemas.microsoft.com/office/drawing/2014/main" id="{C8FC8FFF-4DD9-48AB-9BA6-D30F164BA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295842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4" name="Oval 114">
            <a:extLst>
              <a:ext uri="{FF2B5EF4-FFF2-40B4-BE49-F238E27FC236}">
                <a16:creationId xmlns:a16="http://schemas.microsoft.com/office/drawing/2014/main" id="{656BFF3D-42B8-4BFE-A68D-B8F157859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2955092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5" name="Oval 115">
            <a:extLst>
              <a:ext uri="{FF2B5EF4-FFF2-40B4-BE49-F238E27FC236}">
                <a16:creationId xmlns:a16="http://schemas.microsoft.com/office/drawing/2014/main" id="{1FC16017-78EE-411A-84F6-C8A5738DE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3401521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6" name="Oval 116">
            <a:extLst>
              <a:ext uri="{FF2B5EF4-FFF2-40B4-BE49-F238E27FC236}">
                <a16:creationId xmlns:a16="http://schemas.microsoft.com/office/drawing/2014/main" id="{8CDC65E5-4702-40DF-8A18-CAF84CF99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3401521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7" name="Oval 117">
            <a:extLst>
              <a:ext uri="{FF2B5EF4-FFF2-40B4-BE49-F238E27FC236}">
                <a16:creationId xmlns:a16="http://schemas.microsoft.com/office/drawing/2014/main" id="{8E8D9FE4-2D71-4639-839F-9182239DE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3008397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8" name="Oval 118">
            <a:extLst>
              <a:ext uri="{FF2B5EF4-FFF2-40B4-BE49-F238E27FC236}">
                <a16:creationId xmlns:a16="http://schemas.microsoft.com/office/drawing/2014/main" id="{9369FCA4-79FC-444B-A688-BF2401B64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3008397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9" name="Oval 119">
            <a:extLst>
              <a:ext uri="{FF2B5EF4-FFF2-40B4-BE49-F238E27FC236}">
                <a16:creationId xmlns:a16="http://schemas.microsoft.com/office/drawing/2014/main" id="{2B813129-4967-408D-AA11-68718D677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251" y="335487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0" name="Oval 120">
            <a:extLst>
              <a:ext uri="{FF2B5EF4-FFF2-40B4-BE49-F238E27FC236}">
                <a16:creationId xmlns:a16="http://schemas.microsoft.com/office/drawing/2014/main" id="{86CF2ABB-271E-4E8A-802B-26D0CC4EA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251" y="3351548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1" name="Oval 121">
            <a:extLst>
              <a:ext uri="{FF2B5EF4-FFF2-40B4-BE49-F238E27FC236}">
                <a16:creationId xmlns:a16="http://schemas.microsoft.com/office/drawing/2014/main" id="{5D5531BD-0DD5-42C7-8B52-ED36DF54F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295842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2" name="Oval 122">
            <a:extLst>
              <a:ext uri="{FF2B5EF4-FFF2-40B4-BE49-F238E27FC236}">
                <a16:creationId xmlns:a16="http://schemas.microsoft.com/office/drawing/2014/main" id="{FA81294E-7FA9-4BA6-800D-B5C5082D9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2955092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3" name="Oval 123">
            <a:extLst>
              <a:ext uri="{FF2B5EF4-FFF2-40B4-BE49-F238E27FC236}">
                <a16:creationId xmlns:a16="http://schemas.microsoft.com/office/drawing/2014/main" id="{ACDCD035-4A5E-4F9E-8B20-E1938C767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3371537"/>
            <a:ext cx="266525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4" name="Oval 124">
            <a:extLst>
              <a:ext uri="{FF2B5EF4-FFF2-40B4-BE49-F238E27FC236}">
                <a16:creationId xmlns:a16="http://schemas.microsoft.com/office/drawing/2014/main" id="{5A9A30E8-87C5-4881-BE69-4C2E8121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3371537"/>
            <a:ext cx="266525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5" name="Oval 125">
            <a:extLst>
              <a:ext uri="{FF2B5EF4-FFF2-40B4-BE49-F238E27FC236}">
                <a16:creationId xmlns:a16="http://schemas.microsoft.com/office/drawing/2014/main" id="{28A90896-48E1-4DE1-94D4-1354E5F60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2975081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6" name="Oval 126">
            <a:extLst>
              <a:ext uri="{FF2B5EF4-FFF2-40B4-BE49-F238E27FC236}">
                <a16:creationId xmlns:a16="http://schemas.microsoft.com/office/drawing/2014/main" id="{58E66205-DA28-4C79-8375-D77ED1AB8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2975081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7" name="Oval 127">
            <a:extLst>
              <a:ext uri="{FF2B5EF4-FFF2-40B4-BE49-F238E27FC236}">
                <a16:creationId xmlns:a16="http://schemas.microsoft.com/office/drawing/2014/main" id="{7DA8B7E4-4F8F-4474-81F3-BF05742C0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4847417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8" name="Oval 128">
            <a:extLst>
              <a:ext uri="{FF2B5EF4-FFF2-40B4-BE49-F238E27FC236}">
                <a16:creationId xmlns:a16="http://schemas.microsoft.com/office/drawing/2014/main" id="{889D0A8F-D06E-4057-9D76-FAB610371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4847417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9" name="Oval 129">
            <a:extLst>
              <a:ext uri="{FF2B5EF4-FFF2-40B4-BE49-F238E27FC236}">
                <a16:creationId xmlns:a16="http://schemas.microsoft.com/office/drawing/2014/main" id="{841E5724-AAAB-4A0D-B7DE-0A7D8B205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0" name="Oval 130">
            <a:extLst>
              <a:ext uri="{FF2B5EF4-FFF2-40B4-BE49-F238E27FC236}">
                <a16:creationId xmlns:a16="http://schemas.microsoft.com/office/drawing/2014/main" id="{4C6931CE-4A0E-4812-BB4F-1C0EDF842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1" name="Oval 131">
            <a:extLst>
              <a:ext uri="{FF2B5EF4-FFF2-40B4-BE49-F238E27FC236}">
                <a16:creationId xmlns:a16="http://schemas.microsoft.com/office/drawing/2014/main" id="{8B4A7F3D-E910-4B45-92D9-7761C710B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914" y="4847417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2" name="Oval 132">
            <a:extLst>
              <a:ext uri="{FF2B5EF4-FFF2-40B4-BE49-F238E27FC236}">
                <a16:creationId xmlns:a16="http://schemas.microsoft.com/office/drawing/2014/main" id="{A771F414-804A-40AC-B8BE-5FFBAAA4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914" y="4847417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3" name="Oval 133">
            <a:extLst>
              <a:ext uri="{FF2B5EF4-FFF2-40B4-BE49-F238E27FC236}">
                <a16:creationId xmlns:a16="http://schemas.microsoft.com/office/drawing/2014/main" id="{C9BA08D9-BEE6-4C78-888B-A8A5EB712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256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4" name="Oval 134">
            <a:extLst>
              <a:ext uri="{FF2B5EF4-FFF2-40B4-BE49-F238E27FC236}">
                <a16:creationId xmlns:a16="http://schemas.microsoft.com/office/drawing/2014/main" id="{39FB16A5-13D2-42B0-A592-0716A09DF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256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5" name="Oval 135">
            <a:extLst>
              <a:ext uri="{FF2B5EF4-FFF2-40B4-BE49-F238E27FC236}">
                <a16:creationId xmlns:a16="http://schemas.microsoft.com/office/drawing/2014/main" id="{7641F08C-BC60-4B31-985C-E4053022C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4847417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6" name="Oval 136">
            <a:extLst>
              <a:ext uri="{FF2B5EF4-FFF2-40B4-BE49-F238E27FC236}">
                <a16:creationId xmlns:a16="http://schemas.microsoft.com/office/drawing/2014/main" id="{C1AD5496-EA70-4DAF-918D-33C0CEB6E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4847417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7" name="Oval 137">
            <a:extLst>
              <a:ext uri="{FF2B5EF4-FFF2-40B4-BE49-F238E27FC236}">
                <a16:creationId xmlns:a16="http://schemas.microsoft.com/office/drawing/2014/main" id="{CD6942A1-A96D-4412-AA4B-ACDC0B290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8" name="Oval 138">
            <a:extLst>
              <a:ext uri="{FF2B5EF4-FFF2-40B4-BE49-F238E27FC236}">
                <a16:creationId xmlns:a16="http://schemas.microsoft.com/office/drawing/2014/main" id="{91A749D1-8105-4FE3-A086-57BA31AE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9" name="Oval 139">
            <a:extLst>
              <a:ext uri="{FF2B5EF4-FFF2-40B4-BE49-F238E27FC236}">
                <a16:creationId xmlns:a16="http://schemas.microsoft.com/office/drawing/2014/main" id="{E0AE3775-9A9F-4A63-8227-4A2CD71BD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4934038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0" name="Oval 140">
            <a:extLst>
              <a:ext uri="{FF2B5EF4-FFF2-40B4-BE49-F238E27FC236}">
                <a16:creationId xmlns:a16="http://schemas.microsoft.com/office/drawing/2014/main" id="{D22364DF-3DCF-4626-BDA3-EAD43DA7F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4934038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1" name="Oval 141">
            <a:extLst>
              <a:ext uri="{FF2B5EF4-FFF2-40B4-BE49-F238E27FC236}">
                <a16:creationId xmlns:a16="http://schemas.microsoft.com/office/drawing/2014/main" id="{A1477AA6-8E16-4865-80AD-AE1CCCAC9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4537582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2" name="Oval 142">
            <a:extLst>
              <a:ext uri="{FF2B5EF4-FFF2-40B4-BE49-F238E27FC236}">
                <a16:creationId xmlns:a16="http://schemas.microsoft.com/office/drawing/2014/main" id="{01865DE7-2EC0-4A5B-BC18-83D0D2E7C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4537582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4" name="Oval 144">
            <a:extLst>
              <a:ext uri="{FF2B5EF4-FFF2-40B4-BE49-F238E27FC236}">
                <a16:creationId xmlns:a16="http://schemas.microsoft.com/office/drawing/2014/main" id="{99F8F3CF-1B0B-4104-85D9-7FAD32507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483" y="1159382"/>
            <a:ext cx="669643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5">
            <a:extLst>
              <a:ext uri="{FF2B5EF4-FFF2-40B4-BE49-F238E27FC236}">
                <a16:creationId xmlns:a16="http://schemas.microsoft.com/office/drawing/2014/main" id="{BB3FF229-ABD9-404A-A1FC-324CE5EC2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769" y="1244135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Oval 147">
            <a:extLst>
              <a:ext uri="{FF2B5EF4-FFF2-40B4-BE49-F238E27FC236}">
                <a16:creationId xmlns:a16="http://schemas.microsoft.com/office/drawing/2014/main" id="{E583B526-3CB0-4201-A559-AC371C173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420" y="1549174"/>
            <a:ext cx="676306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48" name="Rectangle 148">
            <a:extLst>
              <a:ext uri="{FF2B5EF4-FFF2-40B4-BE49-F238E27FC236}">
                <a16:creationId xmlns:a16="http://schemas.microsoft.com/office/drawing/2014/main" id="{72599E17-1F6E-4311-989D-A4B3C720E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402" y="1647303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50">
            <a:extLst>
              <a:ext uri="{FF2B5EF4-FFF2-40B4-BE49-F238E27FC236}">
                <a16:creationId xmlns:a16="http://schemas.microsoft.com/office/drawing/2014/main" id="{5479ECE7-FCD4-43BA-AF08-A0845F87C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305" y="2998402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53" name="Oval 153">
            <a:extLst>
              <a:ext uri="{FF2B5EF4-FFF2-40B4-BE49-F238E27FC236}">
                <a16:creationId xmlns:a16="http://schemas.microsoft.com/office/drawing/2014/main" id="{409B2264-CA54-4AE1-8648-B365F53D1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647" y="1509196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56" name="Oval 156">
            <a:extLst>
              <a:ext uri="{FF2B5EF4-FFF2-40B4-BE49-F238E27FC236}">
                <a16:creationId xmlns:a16="http://schemas.microsoft.com/office/drawing/2014/main" id="{A4B40AC4-51B6-4E6D-9057-6D70A53E4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17" y="1532517"/>
            <a:ext cx="669643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59" name="Oval 159">
            <a:extLst>
              <a:ext uri="{FF2B5EF4-FFF2-40B4-BE49-F238E27FC236}">
                <a16:creationId xmlns:a16="http://schemas.microsoft.com/office/drawing/2014/main" id="{350909EC-34FC-4C0B-9198-6E1D99D95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088" y="3008397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2" name="Oval 162">
            <a:extLst>
              <a:ext uri="{FF2B5EF4-FFF2-40B4-BE49-F238E27FC236}">
                <a16:creationId xmlns:a16="http://schemas.microsoft.com/office/drawing/2014/main" id="{7A41BF12-342F-4DD6-9C56-F109C9DDF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7" y="4450962"/>
            <a:ext cx="676306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5" name="Oval 165">
            <a:extLst>
              <a:ext uri="{FF2B5EF4-FFF2-40B4-BE49-F238E27FC236}">
                <a16:creationId xmlns:a16="http://schemas.microsoft.com/office/drawing/2014/main" id="{7E59F8E6-AB84-4AE7-A3D8-7B1A579C4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305" y="4457625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8" name="Oval 168">
            <a:extLst>
              <a:ext uri="{FF2B5EF4-FFF2-40B4-BE49-F238E27FC236}">
                <a16:creationId xmlns:a16="http://schemas.microsoft.com/office/drawing/2014/main" id="{2C055958-7D15-408D-8DBB-DF5064958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75" y="4497604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1" name="Oval 171">
            <a:extLst>
              <a:ext uri="{FF2B5EF4-FFF2-40B4-BE49-F238E27FC236}">
                <a16:creationId xmlns:a16="http://schemas.microsoft.com/office/drawing/2014/main" id="{D4F5CC1B-6E7F-4D53-B9A6-BF1AE2D7A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008397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4" name="Oval 174">
            <a:extLst>
              <a:ext uri="{FF2B5EF4-FFF2-40B4-BE49-F238E27FC236}">
                <a16:creationId xmlns:a16="http://schemas.microsoft.com/office/drawing/2014/main" id="{480BC6BF-FBFC-413C-9C16-B78CCD747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499" y="4940701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5" name="Rectangle 175">
            <a:extLst>
              <a:ext uri="{FF2B5EF4-FFF2-40B4-BE49-F238E27FC236}">
                <a16:creationId xmlns:a16="http://schemas.microsoft.com/office/drawing/2014/main" id="{BADB5D15-CF37-4E5A-9D07-C64FC6B43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448" y="5050503"/>
            <a:ext cx="2388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Rectangle 176">
            <a:extLst>
              <a:ext uri="{FF2B5EF4-FFF2-40B4-BE49-F238E27FC236}">
                <a16:creationId xmlns:a16="http://schemas.microsoft.com/office/drawing/2014/main" id="{8901F397-50D9-4A9D-B50A-06C35B10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927" y="156583"/>
            <a:ext cx="10195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シリコン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7" name="Rectangle 177">
            <a:extLst>
              <a:ext uri="{FF2B5EF4-FFF2-40B4-BE49-F238E27FC236}">
                <a16:creationId xmlns:a16="http://schemas.microsoft.com/office/drawing/2014/main" id="{4BC7C6F3-DC7C-4893-B61E-6E28831E2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49" y="2472016"/>
            <a:ext cx="16591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個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0" name="Rectangle 180">
            <a:extLst>
              <a:ext uri="{FF2B5EF4-FFF2-40B4-BE49-F238E27FC236}">
                <a16:creationId xmlns:a16="http://schemas.microsoft.com/office/drawing/2014/main" id="{754DF600-D9AD-41DE-9645-252015441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043" y="3852389"/>
            <a:ext cx="91852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2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ホウ素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1" name="Rectangle 181">
            <a:extLst>
              <a:ext uri="{FF2B5EF4-FFF2-40B4-BE49-F238E27FC236}">
                <a16:creationId xmlns:a16="http://schemas.microsoft.com/office/drawing/2014/main" id="{1DB75D7A-D943-4057-8AAB-2844024ED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028" y="6193367"/>
            <a:ext cx="1615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</a:t>
            </a:r>
            <a:r>
              <a:rPr lang="en-US" altLang="ja-JP" sz="2800" dirty="0">
                <a:solidFill>
                  <a:srgbClr val="000000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個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4" name="Freeform 184">
            <a:extLst>
              <a:ext uri="{FF2B5EF4-FFF2-40B4-BE49-F238E27FC236}">
                <a16:creationId xmlns:a16="http://schemas.microsoft.com/office/drawing/2014/main" id="{B3108359-B9D1-4197-8A61-6FE5CFEADC2F}"/>
              </a:ext>
            </a:extLst>
          </p:cNvPr>
          <p:cNvSpPr>
            <a:spLocks noEditPoints="1"/>
          </p:cNvSpPr>
          <p:nvPr/>
        </p:nvSpPr>
        <p:spPr bwMode="auto">
          <a:xfrm>
            <a:off x="6547383" y="709622"/>
            <a:ext cx="239871" cy="1192698"/>
          </a:xfrm>
          <a:custGeom>
            <a:avLst/>
            <a:gdLst>
              <a:gd name="T0" fmla="*/ 894 w 1044"/>
              <a:gd name="T1" fmla="*/ 0 h 5025"/>
              <a:gd name="T2" fmla="*/ 211 w 1044"/>
              <a:gd name="T3" fmla="*/ 4865 h 5025"/>
              <a:gd name="T4" fmla="*/ 362 w 1044"/>
              <a:gd name="T5" fmla="*/ 4886 h 5025"/>
              <a:gd name="T6" fmla="*/ 1044 w 1044"/>
              <a:gd name="T7" fmla="*/ 21 h 5025"/>
              <a:gd name="T8" fmla="*/ 894 w 1044"/>
              <a:gd name="T9" fmla="*/ 0 h 5025"/>
              <a:gd name="T10" fmla="*/ 16 w 1044"/>
              <a:gd name="T11" fmla="*/ 4416 h 5025"/>
              <a:gd name="T12" fmla="*/ 265 w 1044"/>
              <a:gd name="T13" fmla="*/ 5025 h 5025"/>
              <a:gd name="T14" fmla="*/ 673 w 1044"/>
              <a:gd name="T15" fmla="*/ 4508 h 5025"/>
              <a:gd name="T16" fmla="*/ 660 w 1044"/>
              <a:gd name="T17" fmla="*/ 4401 h 5025"/>
              <a:gd name="T18" fmla="*/ 553 w 1044"/>
              <a:gd name="T19" fmla="*/ 4414 h 5025"/>
              <a:gd name="T20" fmla="*/ 227 w 1044"/>
              <a:gd name="T21" fmla="*/ 4829 h 5025"/>
              <a:gd name="T22" fmla="*/ 357 w 1044"/>
              <a:gd name="T23" fmla="*/ 4847 h 5025"/>
              <a:gd name="T24" fmla="*/ 157 w 1044"/>
              <a:gd name="T25" fmla="*/ 4358 h 5025"/>
              <a:gd name="T26" fmla="*/ 58 w 1044"/>
              <a:gd name="T27" fmla="*/ 4317 h 5025"/>
              <a:gd name="T28" fmla="*/ 16 w 1044"/>
              <a:gd name="T29" fmla="*/ 4416 h 5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44" h="5025">
                <a:moveTo>
                  <a:pt x="894" y="0"/>
                </a:moveTo>
                <a:lnTo>
                  <a:pt x="211" y="4865"/>
                </a:lnTo>
                <a:lnTo>
                  <a:pt x="362" y="4886"/>
                </a:lnTo>
                <a:lnTo>
                  <a:pt x="1044" y="21"/>
                </a:lnTo>
                <a:lnTo>
                  <a:pt x="894" y="0"/>
                </a:lnTo>
                <a:close/>
                <a:moveTo>
                  <a:pt x="16" y="4416"/>
                </a:moveTo>
                <a:lnTo>
                  <a:pt x="265" y="5025"/>
                </a:lnTo>
                <a:lnTo>
                  <a:pt x="673" y="4508"/>
                </a:lnTo>
                <a:cubicBezTo>
                  <a:pt x="699" y="4475"/>
                  <a:pt x="693" y="4427"/>
                  <a:pt x="660" y="4401"/>
                </a:cubicBezTo>
                <a:cubicBezTo>
                  <a:pt x="627" y="4375"/>
                  <a:pt x="579" y="4381"/>
                  <a:pt x="553" y="4414"/>
                </a:cubicBezTo>
                <a:lnTo>
                  <a:pt x="227" y="4829"/>
                </a:lnTo>
                <a:lnTo>
                  <a:pt x="357" y="4847"/>
                </a:lnTo>
                <a:lnTo>
                  <a:pt x="157" y="4358"/>
                </a:lnTo>
                <a:cubicBezTo>
                  <a:pt x="141" y="4320"/>
                  <a:pt x="96" y="4301"/>
                  <a:pt x="58" y="4317"/>
                </a:cubicBezTo>
                <a:cubicBezTo>
                  <a:pt x="19" y="4333"/>
                  <a:pt x="0" y="4377"/>
                  <a:pt x="16" y="4416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85" name="Rectangle 185">
            <a:extLst>
              <a:ext uri="{FF2B5EF4-FFF2-40B4-BE49-F238E27FC236}">
                <a16:creationId xmlns:a16="http://schemas.microsoft.com/office/drawing/2014/main" id="{F4485FAC-1C5B-4C31-9A85-4566D9F28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6714" y="228058"/>
            <a:ext cx="8752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ホール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1" name="Freeform 191">
            <a:extLst>
              <a:ext uri="{FF2B5EF4-FFF2-40B4-BE49-F238E27FC236}">
                <a16:creationId xmlns:a16="http://schemas.microsoft.com/office/drawing/2014/main" id="{436DF8E2-4392-4078-A189-B94EEE779617}"/>
              </a:ext>
            </a:extLst>
          </p:cNvPr>
          <p:cNvSpPr>
            <a:spLocks/>
          </p:cNvSpPr>
          <p:nvPr/>
        </p:nvSpPr>
        <p:spPr bwMode="auto">
          <a:xfrm rot="16416387">
            <a:off x="6643098" y="2149106"/>
            <a:ext cx="189899" cy="209888"/>
          </a:xfrm>
          <a:custGeom>
            <a:avLst/>
            <a:gdLst>
              <a:gd name="T0" fmla="*/ 0 w 57"/>
              <a:gd name="T1" fmla="*/ 31 h 63"/>
              <a:gd name="T2" fmla="*/ 57 w 57"/>
              <a:gd name="T3" fmla="*/ 0 h 63"/>
              <a:gd name="T4" fmla="*/ 39 w 57"/>
              <a:gd name="T5" fmla="*/ 63 h 63"/>
              <a:gd name="T6" fmla="*/ 0 w 57"/>
              <a:gd name="T7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63">
                <a:moveTo>
                  <a:pt x="0" y="31"/>
                </a:moveTo>
                <a:lnTo>
                  <a:pt x="57" y="0"/>
                </a:lnTo>
                <a:lnTo>
                  <a:pt x="39" y="63"/>
                </a:lnTo>
                <a:lnTo>
                  <a:pt x="0" y="31"/>
                </a:lnTo>
                <a:close/>
              </a:path>
            </a:pathLst>
          </a:custGeom>
          <a:solidFill>
            <a:schemeClr val="accent1"/>
          </a:solidFill>
          <a:ln w="22225" cap="flat">
            <a:solidFill>
              <a:srgbClr val="558E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8" name="Rectangle 148">
            <a:extLst>
              <a:ext uri="{FF2B5EF4-FFF2-40B4-BE49-F238E27FC236}">
                <a16:creationId xmlns:a16="http://schemas.microsoft.com/office/drawing/2014/main" id="{B456CBB5-63D6-41B6-ADDB-CE597EDAC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967" y="1611358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Rectangle 148">
            <a:extLst>
              <a:ext uri="{FF2B5EF4-FFF2-40B4-BE49-F238E27FC236}">
                <a16:creationId xmlns:a16="http://schemas.microsoft.com/office/drawing/2014/main" id="{EB9CA759-7EEC-4D6D-B3EB-CA30EB634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248" y="3100810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Rectangle 148">
            <a:extLst>
              <a:ext uri="{FF2B5EF4-FFF2-40B4-BE49-F238E27FC236}">
                <a16:creationId xmlns:a16="http://schemas.microsoft.com/office/drawing/2014/main" id="{B3FEA1C1-9CF9-446E-9775-9ECC38A17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656" y="4547577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Rectangle 148">
            <a:extLst>
              <a:ext uri="{FF2B5EF4-FFF2-40B4-BE49-F238E27FC236}">
                <a16:creationId xmlns:a16="http://schemas.microsoft.com/office/drawing/2014/main" id="{7FE8DA7B-15FB-47F9-B354-9BB242E95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293" y="4538987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Rectangle 148">
            <a:extLst>
              <a:ext uri="{FF2B5EF4-FFF2-40B4-BE49-F238E27FC236}">
                <a16:creationId xmlns:a16="http://schemas.microsoft.com/office/drawing/2014/main" id="{0B3337C0-77D5-4273-9616-6B28498BF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4560896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Rectangle 148">
            <a:extLst>
              <a:ext uri="{FF2B5EF4-FFF2-40B4-BE49-F238E27FC236}">
                <a16:creationId xmlns:a16="http://schemas.microsoft.com/office/drawing/2014/main" id="{3A33B22A-8373-4349-AC2D-69488E492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3108344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Rectangle 148">
            <a:extLst>
              <a:ext uri="{FF2B5EF4-FFF2-40B4-BE49-F238E27FC236}">
                <a16:creationId xmlns:a16="http://schemas.microsoft.com/office/drawing/2014/main" id="{D51C10F8-8E91-40E7-ABEE-336E2E0E5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1627468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Rectangle 148">
            <a:extLst>
              <a:ext uri="{FF2B5EF4-FFF2-40B4-BE49-F238E27FC236}">
                <a16:creationId xmlns:a16="http://schemas.microsoft.com/office/drawing/2014/main" id="{0DC60C33-90FC-4859-A959-5B386DB0D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384" y="3100809"/>
            <a:ext cx="2388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8" name="フリーフォーム: 図形 2247">
            <a:extLst>
              <a:ext uri="{FF2B5EF4-FFF2-40B4-BE49-F238E27FC236}">
                <a16:creationId xmlns:a16="http://schemas.microsoft.com/office/drawing/2014/main" id="{438250CF-5829-49BB-9AD1-5355E1CA8707}"/>
              </a:ext>
            </a:extLst>
          </p:cNvPr>
          <p:cNvSpPr/>
          <p:nvPr/>
        </p:nvSpPr>
        <p:spPr>
          <a:xfrm>
            <a:off x="6787254" y="2285748"/>
            <a:ext cx="1332689" cy="222900"/>
          </a:xfrm>
          <a:custGeom>
            <a:avLst/>
            <a:gdLst>
              <a:gd name="connsiteX0" fmla="*/ 0 w 1332689"/>
              <a:gd name="connsiteY0" fmla="*/ 236 h 292066"/>
              <a:gd name="connsiteX1" fmla="*/ 223736 w 1332689"/>
              <a:gd name="connsiteY1" fmla="*/ 194789 h 292066"/>
              <a:gd name="connsiteX2" fmla="*/ 943583 w 1332689"/>
              <a:gd name="connsiteY2" fmla="*/ 236 h 292066"/>
              <a:gd name="connsiteX3" fmla="*/ 1157591 w 1332689"/>
              <a:gd name="connsiteY3" fmla="*/ 243427 h 292066"/>
              <a:gd name="connsiteX4" fmla="*/ 1332689 w 1332689"/>
              <a:gd name="connsiteY4" fmla="*/ 292066 h 2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689" h="292066">
                <a:moveTo>
                  <a:pt x="0" y="236"/>
                </a:moveTo>
                <a:cubicBezTo>
                  <a:pt x="33236" y="97512"/>
                  <a:pt x="66472" y="194789"/>
                  <a:pt x="223736" y="194789"/>
                </a:cubicBezTo>
                <a:cubicBezTo>
                  <a:pt x="381000" y="194789"/>
                  <a:pt x="787941" y="-7870"/>
                  <a:pt x="943583" y="236"/>
                </a:cubicBezTo>
                <a:cubicBezTo>
                  <a:pt x="1099225" y="8342"/>
                  <a:pt x="1092740" y="194789"/>
                  <a:pt x="1157591" y="243427"/>
                </a:cubicBezTo>
                <a:cubicBezTo>
                  <a:pt x="1222442" y="292065"/>
                  <a:pt x="1277565" y="292065"/>
                  <a:pt x="1332689" y="292066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470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3">
            <a:extLst>
              <a:ext uri="{FF2B5EF4-FFF2-40B4-BE49-F238E27FC236}">
                <a16:creationId xmlns:a16="http://schemas.microsoft.com/office/drawing/2014/main" id="{930BC4CF-D88C-414F-9CA1-CEC749AB4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980" y="1648668"/>
            <a:ext cx="307777" cy="158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エネルギー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6" name="Line 57">
            <a:extLst>
              <a:ext uri="{FF2B5EF4-FFF2-40B4-BE49-F238E27FC236}">
                <a16:creationId xmlns:a16="http://schemas.microsoft.com/office/drawing/2014/main" id="{773AF580-0ED2-4A5E-89EF-B07DF48D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6275" y="1338215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7" name="Line 58">
            <a:extLst>
              <a:ext uri="{FF2B5EF4-FFF2-40B4-BE49-F238E27FC236}">
                <a16:creationId xmlns:a16="http://schemas.microsoft.com/office/drawing/2014/main" id="{4968AB72-5232-4A5E-9D3A-F42ABC206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373" y="3557056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8" name="Oval 59">
            <a:extLst>
              <a:ext uri="{FF2B5EF4-FFF2-40B4-BE49-F238E27FC236}">
                <a16:creationId xmlns:a16="http://schemas.microsoft.com/office/drawing/2014/main" id="{894EDC89-E06A-4D94-A979-C2862BAD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941" y="1154972"/>
            <a:ext cx="410305" cy="394371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9" name="Oval 60">
            <a:extLst>
              <a:ext uri="{FF2B5EF4-FFF2-40B4-BE49-F238E27FC236}">
                <a16:creationId xmlns:a16="http://schemas.microsoft.com/office/drawing/2014/main" id="{E0D656B5-FC2E-450C-A401-AB6E206E7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941" y="1154972"/>
            <a:ext cx="410305" cy="394371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0" name="Freeform 61">
            <a:extLst>
              <a:ext uri="{FF2B5EF4-FFF2-40B4-BE49-F238E27FC236}">
                <a16:creationId xmlns:a16="http://schemas.microsoft.com/office/drawing/2014/main" id="{58587372-D7FE-4DB8-90F7-65A1F8FBC911}"/>
              </a:ext>
            </a:extLst>
          </p:cNvPr>
          <p:cNvSpPr>
            <a:spLocks noEditPoints="1"/>
          </p:cNvSpPr>
          <p:nvPr/>
        </p:nvSpPr>
        <p:spPr bwMode="auto">
          <a:xfrm>
            <a:off x="2224466" y="1549345"/>
            <a:ext cx="183243" cy="1995759"/>
          </a:xfrm>
          <a:custGeom>
            <a:avLst/>
            <a:gdLst>
              <a:gd name="T0" fmla="*/ 569 w 1043"/>
              <a:gd name="T1" fmla="*/ 0 h 11470"/>
              <a:gd name="T2" fmla="*/ 569 w 1043"/>
              <a:gd name="T3" fmla="*/ 11374 h 11470"/>
              <a:gd name="T4" fmla="*/ 473 w 1043"/>
              <a:gd name="T5" fmla="*/ 11374 h 11470"/>
              <a:gd name="T6" fmla="*/ 473 w 1043"/>
              <a:gd name="T7" fmla="*/ 0 h 11470"/>
              <a:gd name="T8" fmla="*/ 569 w 1043"/>
              <a:gd name="T9" fmla="*/ 0 h 11470"/>
              <a:gd name="T10" fmla="*/ 1030 w 1043"/>
              <a:gd name="T11" fmla="*/ 10599 h 11470"/>
              <a:gd name="T12" fmla="*/ 521 w 1043"/>
              <a:gd name="T13" fmla="*/ 11470 h 11470"/>
              <a:gd name="T14" fmla="*/ 13 w 1043"/>
              <a:gd name="T15" fmla="*/ 10599 h 11470"/>
              <a:gd name="T16" fmla="*/ 31 w 1043"/>
              <a:gd name="T17" fmla="*/ 10533 h 11470"/>
              <a:gd name="T18" fmla="*/ 96 w 1043"/>
              <a:gd name="T19" fmla="*/ 10550 h 11470"/>
              <a:gd name="T20" fmla="*/ 96 w 1043"/>
              <a:gd name="T21" fmla="*/ 10550 h 11470"/>
              <a:gd name="T22" fmla="*/ 563 w 1043"/>
              <a:gd name="T23" fmla="*/ 11350 h 11470"/>
              <a:gd name="T24" fmla="*/ 480 w 1043"/>
              <a:gd name="T25" fmla="*/ 11350 h 11470"/>
              <a:gd name="T26" fmla="*/ 947 w 1043"/>
              <a:gd name="T27" fmla="*/ 10550 h 11470"/>
              <a:gd name="T28" fmla="*/ 1012 w 1043"/>
              <a:gd name="T29" fmla="*/ 10533 h 11470"/>
              <a:gd name="T30" fmla="*/ 1030 w 1043"/>
              <a:gd name="T31" fmla="*/ 10599 h 1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3" h="11470">
                <a:moveTo>
                  <a:pt x="569" y="0"/>
                </a:moveTo>
                <a:lnTo>
                  <a:pt x="569" y="11374"/>
                </a:lnTo>
                <a:lnTo>
                  <a:pt x="473" y="11374"/>
                </a:lnTo>
                <a:lnTo>
                  <a:pt x="473" y="0"/>
                </a:lnTo>
                <a:lnTo>
                  <a:pt x="569" y="0"/>
                </a:lnTo>
                <a:close/>
                <a:moveTo>
                  <a:pt x="1030" y="10599"/>
                </a:moveTo>
                <a:lnTo>
                  <a:pt x="521" y="11470"/>
                </a:lnTo>
                <a:lnTo>
                  <a:pt x="13" y="10599"/>
                </a:lnTo>
                <a:cubicBezTo>
                  <a:pt x="0" y="10576"/>
                  <a:pt x="8" y="10546"/>
                  <a:pt x="31" y="10533"/>
                </a:cubicBezTo>
                <a:cubicBezTo>
                  <a:pt x="54" y="10520"/>
                  <a:pt x="83" y="10527"/>
                  <a:pt x="96" y="10550"/>
                </a:cubicBezTo>
                <a:lnTo>
                  <a:pt x="96" y="10550"/>
                </a:lnTo>
                <a:lnTo>
                  <a:pt x="563" y="11350"/>
                </a:lnTo>
                <a:lnTo>
                  <a:pt x="480" y="11350"/>
                </a:lnTo>
                <a:lnTo>
                  <a:pt x="947" y="10550"/>
                </a:lnTo>
                <a:cubicBezTo>
                  <a:pt x="960" y="10527"/>
                  <a:pt x="989" y="10520"/>
                  <a:pt x="1012" y="10533"/>
                </a:cubicBezTo>
                <a:cubicBezTo>
                  <a:pt x="1035" y="10546"/>
                  <a:pt x="1043" y="10576"/>
                  <a:pt x="1030" y="10599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1" name="Freeform 62">
            <a:extLst>
              <a:ext uri="{FF2B5EF4-FFF2-40B4-BE49-F238E27FC236}">
                <a16:creationId xmlns:a16="http://schemas.microsoft.com/office/drawing/2014/main" id="{B979A309-2600-4FFB-9B9B-F62CAAFB6641}"/>
              </a:ext>
            </a:extLst>
          </p:cNvPr>
          <p:cNvSpPr>
            <a:spLocks/>
          </p:cNvSpPr>
          <p:nvPr/>
        </p:nvSpPr>
        <p:spPr bwMode="auto">
          <a:xfrm>
            <a:off x="2328038" y="2015420"/>
            <a:ext cx="1657158" cy="796711"/>
          </a:xfrm>
          <a:custGeom>
            <a:avLst/>
            <a:gdLst>
              <a:gd name="T0" fmla="*/ 0 w 416"/>
              <a:gd name="T1" fmla="*/ 122 h 200"/>
              <a:gd name="T2" fmla="*/ 107 w 416"/>
              <a:gd name="T3" fmla="*/ 2 h 200"/>
              <a:gd name="T4" fmla="*/ 223 w 416"/>
              <a:gd name="T5" fmla="*/ 112 h 200"/>
              <a:gd name="T6" fmla="*/ 320 w 416"/>
              <a:gd name="T7" fmla="*/ 200 h 200"/>
              <a:gd name="T8" fmla="*/ 416 w 416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200">
                <a:moveTo>
                  <a:pt x="0" y="122"/>
                </a:moveTo>
                <a:cubicBezTo>
                  <a:pt x="35" y="62"/>
                  <a:pt x="70" y="3"/>
                  <a:pt x="107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20" y="200"/>
                </a:cubicBezTo>
                <a:cubicBezTo>
                  <a:pt x="352" y="200"/>
                  <a:pt x="383" y="168"/>
                  <a:pt x="416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2" name="Freeform 63">
            <a:extLst>
              <a:ext uri="{FF2B5EF4-FFF2-40B4-BE49-F238E27FC236}">
                <a16:creationId xmlns:a16="http://schemas.microsoft.com/office/drawing/2014/main" id="{8426FFFF-F233-4B89-BAD9-54E1DE2F3449}"/>
              </a:ext>
            </a:extLst>
          </p:cNvPr>
          <p:cNvSpPr>
            <a:spLocks/>
          </p:cNvSpPr>
          <p:nvPr/>
        </p:nvSpPr>
        <p:spPr bwMode="auto">
          <a:xfrm>
            <a:off x="3965277" y="2003470"/>
            <a:ext cx="1653173" cy="796711"/>
          </a:xfrm>
          <a:custGeom>
            <a:avLst/>
            <a:gdLst>
              <a:gd name="T0" fmla="*/ 0 w 415"/>
              <a:gd name="T1" fmla="*/ 122 h 200"/>
              <a:gd name="T2" fmla="*/ 106 w 415"/>
              <a:gd name="T3" fmla="*/ 2 h 200"/>
              <a:gd name="T4" fmla="*/ 223 w 415"/>
              <a:gd name="T5" fmla="*/ 112 h 200"/>
              <a:gd name="T6" fmla="*/ 319 w 415"/>
              <a:gd name="T7" fmla="*/ 200 h 200"/>
              <a:gd name="T8" fmla="*/ 415 w 415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00">
                <a:moveTo>
                  <a:pt x="0" y="122"/>
                </a:moveTo>
                <a:cubicBezTo>
                  <a:pt x="35" y="62"/>
                  <a:pt x="69" y="3"/>
                  <a:pt x="106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19" y="200"/>
                </a:cubicBezTo>
                <a:cubicBezTo>
                  <a:pt x="351" y="200"/>
                  <a:pt x="383" y="168"/>
                  <a:pt x="415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4" name="Oval 65">
            <a:extLst>
              <a:ext uri="{FF2B5EF4-FFF2-40B4-BE49-F238E27FC236}">
                <a16:creationId xmlns:a16="http://schemas.microsoft.com/office/drawing/2014/main" id="{463E9861-5176-44E3-9A4A-F2B14D128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291" y="2218582"/>
            <a:ext cx="410305" cy="394371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7" name="Freeform 88">
            <a:extLst>
              <a:ext uri="{FF2B5EF4-FFF2-40B4-BE49-F238E27FC236}">
                <a16:creationId xmlns:a16="http://schemas.microsoft.com/office/drawing/2014/main" id="{5FCE5D91-322F-49B1-8CA6-80199107A44E}"/>
              </a:ext>
            </a:extLst>
          </p:cNvPr>
          <p:cNvSpPr>
            <a:spLocks noEditPoints="1"/>
          </p:cNvSpPr>
          <p:nvPr/>
        </p:nvSpPr>
        <p:spPr bwMode="auto">
          <a:xfrm>
            <a:off x="5188229" y="1742155"/>
            <a:ext cx="354535" cy="474042"/>
          </a:xfrm>
          <a:custGeom>
            <a:avLst/>
            <a:gdLst>
              <a:gd name="T0" fmla="*/ 0 w 2020"/>
              <a:gd name="T1" fmla="*/ 57 h 2721"/>
              <a:gd name="T2" fmla="*/ 1925 w 2020"/>
              <a:gd name="T3" fmla="*/ 2673 h 2721"/>
              <a:gd name="T4" fmla="*/ 2002 w 2020"/>
              <a:gd name="T5" fmla="*/ 2616 h 2721"/>
              <a:gd name="T6" fmla="*/ 77 w 2020"/>
              <a:gd name="T7" fmla="*/ 0 h 2721"/>
              <a:gd name="T8" fmla="*/ 0 w 2020"/>
              <a:gd name="T9" fmla="*/ 57 h 2721"/>
              <a:gd name="T10" fmla="*/ 1095 w 2020"/>
              <a:gd name="T11" fmla="*/ 2321 h 2721"/>
              <a:gd name="T12" fmla="*/ 2020 w 2020"/>
              <a:gd name="T13" fmla="*/ 2721 h 2721"/>
              <a:gd name="T14" fmla="*/ 1913 w 2020"/>
              <a:gd name="T15" fmla="*/ 1719 h 2721"/>
              <a:gd name="T16" fmla="*/ 1860 w 2020"/>
              <a:gd name="T17" fmla="*/ 1676 h 2721"/>
              <a:gd name="T18" fmla="*/ 1818 w 2020"/>
              <a:gd name="T19" fmla="*/ 1729 h 2721"/>
              <a:gd name="T20" fmla="*/ 1916 w 2020"/>
              <a:gd name="T21" fmla="*/ 2650 h 2721"/>
              <a:gd name="T22" fmla="*/ 1983 w 2020"/>
              <a:gd name="T23" fmla="*/ 2601 h 2721"/>
              <a:gd name="T24" fmla="*/ 1133 w 2020"/>
              <a:gd name="T25" fmla="*/ 2233 h 2721"/>
              <a:gd name="T26" fmla="*/ 1070 w 2020"/>
              <a:gd name="T27" fmla="*/ 2258 h 2721"/>
              <a:gd name="T28" fmla="*/ 1095 w 2020"/>
              <a:gd name="T29" fmla="*/ 2321 h 2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20" h="2721">
                <a:moveTo>
                  <a:pt x="0" y="57"/>
                </a:moveTo>
                <a:lnTo>
                  <a:pt x="1925" y="2673"/>
                </a:lnTo>
                <a:lnTo>
                  <a:pt x="2002" y="2616"/>
                </a:lnTo>
                <a:lnTo>
                  <a:pt x="77" y="0"/>
                </a:lnTo>
                <a:lnTo>
                  <a:pt x="0" y="57"/>
                </a:lnTo>
                <a:close/>
                <a:moveTo>
                  <a:pt x="1095" y="2321"/>
                </a:moveTo>
                <a:lnTo>
                  <a:pt x="2020" y="2721"/>
                </a:lnTo>
                <a:lnTo>
                  <a:pt x="1913" y="1719"/>
                </a:lnTo>
                <a:cubicBezTo>
                  <a:pt x="1910" y="1692"/>
                  <a:pt x="1887" y="1673"/>
                  <a:pt x="1860" y="1676"/>
                </a:cubicBezTo>
                <a:cubicBezTo>
                  <a:pt x="1834" y="1679"/>
                  <a:pt x="1815" y="1702"/>
                  <a:pt x="1818" y="1729"/>
                </a:cubicBezTo>
                <a:lnTo>
                  <a:pt x="1916" y="2650"/>
                </a:lnTo>
                <a:lnTo>
                  <a:pt x="1983" y="2601"/>
                </a:lnTo>
                <a:lnTo>
                  <a:pt x="1133" y="2233"/>
                </a:lnTo>
                <a:cubicBezTo>
                  <a:pt x="1108" y="2222"/>
                  <a:pt x="1080" y="2233"/>
                  <a:pt x="1070" y="2258"/>
                </a:cubicBezTo>
                <a:cubicBezTo>
                  <a:pt x="1059" y="2282"/>
                  <a:pt x="1070" y="2310"/>
                  <a:pt x="1095" y="2321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1" name="Freeform 102">
            <a:extLst>
              <a:ext uri="{FF2B5EF4-FFF2-40B4-BE49-F238E27FC236}">
                <a16:creationId xmlns:a16="http://schemas.microsoft.com/office/drawing/2014/main" id="{2F46298D-E137-469E-BF3E-B0F5D680A52D}"/>
              </a:ext>
            </a:extLst>
          </p:cNvPr>
          <p:cNvSpPr>
            <a:spLocks noEditPoints="1"/>
          </p:cNvSpPr>
          <p:nvPr/>
        </p:nvSpPr>
        <p:spPr bwMode="auto">
          <a:xfrm>
            <a:off x="1304264" y="1143020"/>
            <a:ext cx="179259" cy="2593292"/>
          </a:xfrm>
          <a:custGeom>
            <a:avLst/>
            <a:gdLst>
              <a:gd name="T0" fmla="*/ 569 w 1043"/>
              <a:gd name="T1" fmla="*/ 14903 h 14903"/>
              <a:gd name="T2" fmla="*/ 569 w 1043"/>
              <a:gd name="T3" fmla="*/ 95 h 14903"/>
              <a:gd name="T4" fmla="*/ 473 w 1043"/>
              <a:gd name="T5" fmla="*/ 95 h 14903"/>
              <a:gd name="T6" fmla="*/ 473 w 1043"/>
              <a:gd name="T7" fmla="*/ 14903 h 14903"/>
              <a:gd name="T8" fmla="*/ 569 w 1043"/>
              <a:gd name="T9" fmla="*/ 14903 h 14903"/>
              <a:gd name="T10" fmla="*/ 1030 w 1043"/>
              <a:gd name="T11" fmla="*/ 871 h 14903"/>
              <a:gd name="T12" fmla="*/ 521 w 1043"/>
              <a:gd name="T13" fmla="*/ 0 h 14903"/>
              <a:gd name="T14" fmla="*/ 13 w 1043"/>
              <a:gd name="T15" fmla="*/ 871 h 14903"/>
              <a:gd name="T16" fmla="*/ 31 w 1043"/>
              <a:gd name="T17" fmla="*/ 937 h 14903"/>
              <a:gd name="T18" fmla="*/ 96 w 1043"/>
              <a:gd name="T19" fmla="*/ 920 h 14903"/>
              <a:gd name="T20" fmla="*/ 563 w 1043"/>
              <a:gd name="T21" fmla="*/ 120 h 14903"/>
              <a:gd name="T22" fmla="*/ 480 w 1043"/>
              <a:gd name="T23" fmla="*/ 120 h 14903"/>
              <a:gd name="T24" fmla="*/ 947 w 1043"/>
              <a:gd name="T25" fmla="*/ 920 h 14903"/>
              <a:gd name="T26" fmla="*/ 1012 w 1043"/>
              <a:gd name="T27" fmla="*/ 937 h 14903"/>
              <a:gd name="T28" fmla="*/ 1030 w 1043"/>
              <a:gd name="T29" fmla="*/ 871 h 14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43" h="14903">
                <a:moveTo>
                  <a:pt x="569" y="14903"/>
                </a:moveTo>
                <a:lnTo>
                  <a:pt x="569" y="95"/>
                </a:lnTo>
                <a:lnTo>
                  <a:pt x="473" y="95"/>
                </a:lnTo>
                <a:lnTo>
                  <a:pt x="473" y="14903"/>
                </a:lnTo>
                <a:lnTo>
                  <a:pt x="569" y="14903"/>
                </a:lnTo>
                <a:close/>
                <a:moveTo>
                  <a:pt x="1030" y="871"/>
                </a:moveTo>
                <a:lnTo>
                  <a:pt x="521" y="0"/>
                </a:lnTo>
                <a:lnTo>
                  <a:pt x="13" y="871"/>
                </a:lnTo>
                <a:cubicBezTo>
                  <a:pt x="0" y="894"/>
                  <a:pt x="8" y="924"/>
                  <a:pt x="31" y="937"/>
                </a:cubicBezTo>
                <a:cubicBezTo>
                  <a:pt x="54" y="950"/>
                  <a:pt x="83" y="943"/>
                  <a:pt x="96" y="920"/>
                </a:cubicBezTo>
                <a:lnTo>
                  <a:pt x="563" y="120"/>
                </a:lnTo>
                <a:lnTo>
                  <a:pt x="480" y="120"/>
                </a:lnTo>
                <a:lnTo>
                  <a:pt x="947" y="920"/>
                </a:lnTo>
                <a:cubicBezTo>
                  <a:pt x="960" y="943"/>
                  <a:pt x="989" y="950"/>
                  <a:pt x="1012" y="937"/>
                </a:cubicBezTo>
                <a:cubicBezTo>
                  <a:pt x="1035" y="924"/>
                  <a:pt x="1043" y="894"/>
                  <a:pt x="1030" y="871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3" name="Freeform 104">
            <a:extLst>
              <a:ext uri="{FF2B5EF4-FFF2-40B4-BE49-F238E27FC236}">
                <a16:creationId xmlns:a16="http://schemas.microsoft.com/office/drawing/2014/main" id="{EF37AD22-B363-493C-9474-0C85D5EF7AFF}"/>
              </a:ext>
            </a:extLst>
          </p:cNvPr>
          <p:cNvSpPr>
            <a:spLocks noEditPoints="1"/>
          </p:cNvSpPr>
          <p:nvPr/>
        </p:nvSpPr>
        <p:spPr bwMode="auto">
          <a:xfrm>
            <a:off x="2347955" y="668978"/>
            <a:ext cx="350553" cy="474042"/>
          </a:xfrm>
          <a:custGeom>
            <a:avLst/>
            <a:gdLst>
              <a:gd name="T0" fmla="*/ 2021 w 2021"/>
              <a:gd name="T1" fmla="*/ 57 h 2721"/>
              <a:gd name="T2" fmla="*/ 95 w 2021"/>
              <a:gd name="T3" fmla="*/ 2673 h 2721"/>
              <a:gd name="T4" fmla="*/ 18 w 2021"/>
              <a:gd name="T5" fmla="*/ 2616 h 2721"/>
              <a:gd name="T6" fmla="*/ 1943 w 2021"/>
              <a:gd name="T7" fmla="*/ 0 h 2721"/>
              <a:gd name="T8" fmla="*/ 2021 w 2021"/>
              <a:gd name="T9" fmla="*/ 57 h 2721"/>
              <a:gd name="T10" fmla="*/ 926 w 2021"/>
              <a:gd name="T11" fmla="*/ 2321 h 2721"/>
              <a:gd name="T12" fmla="*/ 0 w 2021"/>
              <a:gd name="T13" fmla="*/ 2721 h 2721"/>
              <a:gd name="T14" fmla="*/ 107 w 2021"/>
              <a:gd name="T15" fmla="*/ 1719 h 2721"/>
              <a:gd name="T16" fmla="*/ 160 w 2021"/>
              <a:gd name="T17" fmla="*/ 1676 h 2721"/>
              <a:gd name="T18" fmla="*/ 203 w 2021"/>
              <a:gd name="T19" fmla="*/ 1729 h 2721"/>
              <a:gd name="T20" fmla="*/ 105 w 2021"/>
              <a:gd name="T21" fmla="*/ 2650 h 2721"/>
              <a:gd name="T22" fmla="*/ 38 w 2021"/>
              <a:gd name="T23" fmla="*/ 2601 h 2721"/>
              <a:gd name="T24" fmla="*/ 888 w 2021"/>
              <a:gd name="T25" fmla="*/ 2233 h 2721"/>
              <a:gd name="T26" fmla="*/ 951 w 2021"/>
              <a:gd name="T27" fmla="*/ 2258 h 2721"/>
              <a:gd name="T28" fmla="*/ 926 w 2021"/>
              <a:gd name="T29" fmla="*/ 2321 h 2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21" h="2721">
                <a:moveTo>
                  <a:pt x="2021" y="57"/>
                </a:moveTo>
                <a:lnTo>
                  <a:pt x="95" y="2673"/>
                </a:lnTo>
                <a:lnTo>
                  <a:pt x="18" y="2616"/>
                </a:lnTo>
                <a:lnTo>
                  <a:pt x="1943" y="0"/>
                </a:lnTo>
                <a:lnTo>
                  <a:pt x="2021" y="57"/>
                </a:lnTo>
                <a:close/>
                <a:moveTo>
                  <a:pt x="926" y="2321"/>
                </a:moveTo>
                <a:lnTo>
                  <a:pt x="0" y="2721"/>
                </a:lnTo>
                <a:lnTo>
                  <a:pt x="107" y="1719"/>
                </a:lnTo>
                <a:cubicBezTo>
                  <a:pt x="110" y="1692"/>
                  <a:pt x="134" y="1673"/>
                  <a:pt x="160" y="1676"/>
                </a:cubicBezTo>
                <a:cubicBezTo>
                  <a:pt x="187" y="1679"/>
                  <a:pt x="206" y="1702"/>
                  <a:pt x="203" y="1729"/>
                </a:cubicBezTo>
                <a:lnTo>
                  <a:pt x="105" y="2650"/>
                </a:lnTo>
                <a:lnTo>
                  <a:pt x="38" y="2601"/>
                </a:lnTo>
                <a:lnTo>
                  <a:pt x="888" y="2233"/>
                </a:lnTo>
                <a:cubicBezTo>
                  <a:pt x="912" y="2222"/>
                  <a:pt x="940" y="2233"/>
                  <a:pt x="951" y="2258"/>
                </a:cubicBezTo>
                <a:cubicBezTo>
                  <a:pt x="961" y="2282"/>
                  <a:pt x="950" y="2310"/>
                  <a:pt x="926" y="2321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4" name="Rectangle 105">
            <a:extLst>
              <a:ext uri="{FF2B5EF4-FFF2-40B4-BE49-F238E27FC236}">
                <a16:creationId xmlns:a16="http://schemas.microsoft.com/office/drawing/2014/main" id="{366890BF-C2DA-4765-AF08-41C3A4AD5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9246" y="364626"/>
            <a:ext cx="5799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電子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/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blipFill>
                <a:blip r:embed="rId3"/>
                <a:stretch>
                  <a:fillRect l="-10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/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blipFill>
                <a:blip r:embed="rId4"/>
                <a:stretch>
                  <a:fillRect l="-24000" r="-10000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5">
            <a:extLst>
              <a:ext uri="{FF2B5EF4-FFF2-40B4-BE49-F238E27FC236}">
                <a16:creationId xmlns:a16="http://schemas.microsoft.com/office/drawing/2014/main" id="{DEF5979F-4324-4D46-A6F0-A54D98363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956" y="1441271"/>
            <a:ext cx="6234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光子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90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Line 57">
            <a:extLst>
              <a:ext uri="{FF2B5EF4-FFF2-40B4-BE49-F238E27FC236}">
                <a16:creationId xmlns:a16="http://schemas.microsoft.com/office/drawing/2014/main" id="{773AF580-0ED2-4A5E-89EF-B07DF48D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6275" y="1338215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7" name="Line 58">
            <a:extLst>
              <a:ext uri="{FF2B5EF4-FFF2-40B4-BE49-F238E27FC236}">
                <a16:creationId xmlns:a16="http://schemas.microsoft.com/office/drawing/2014/main" id="{4968AB72-5232-4A5E-9D3A-F42ABC206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373" y="3557056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8" name="Oval 59">
            <a:extLst>
              <a:ext uri="{FF2B5EF4-FFF2-40B4-BE49-F238E27FC236}">
                <a16:creationId xmlns:a16="http://schemas.microsoft.com/office/drawing/2014/main" id="{894EDC89-E06A-4D94-A979-C2862BAD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018" y="1154972"/>
            <a:ext cx="410305" cy="394371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9" name="Oval 60">
            <a:extLst>
              <a:ext uri="{FF2B5EF4-FFF2-40B4-BE49-F238E27FC236}">
                <a16:creationId xmlns:a16="http://schemas.microsoft.com/office/drawing/2014/main" id="{E0D656B5-FC2E-450C-A401-AB6E206E7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018" y="1154972"/>
            <a:ext cx="410305" cy="394371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0" name="Freeform 61">
            <a:extLst>
              <a:ext uri="{FF2B5EF4-FFF2-40B4-BE49-F238E27FC236}">
                <a16:creationId xmlns:a16="http://schemas.microsoft.com/office/drawing/2014/main" id="{58587372-D7FE-4DB8-90F7-65A1F8FBC911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5112543" y="1549345"/>
            <a:ext cx="183243" cy="1995759"/>
          </a:xfrm>
          <a:custGeom>
            <a:avLst/>
            <a:gdLst>
              <a:gd name="T0" fmla="*/ 569 w 1043"/>
              <a:gd name="T1" fmla="*/ 0 h 11470"/>
              <a:gd name="T2" fmla="*/ 569 w 1043"/>
              <a:gd name="T3" fmla="*/ 11374 h 11470"/>
              <a:gd name="T4" fmla="*/ 473 w 1043"/>
              <a:gd name="T5" fmla="*/ 11374 h 11470"/>
              <a:gd name="T6" fmla="*/ 473 w 1043"/>
              <a:gd name="T7" fmla="*/ 0 h 11470"/>
              <a:gd name="T8" fmla="*/ 569 w 1043"/>
              <a:gd name="T9" fmla="*/ 0 h 11470"/>
              <a:gd name="T10" fmla="*/ 1030 w 1043"/>
              <a:gd name="T11" fmla="*/ 10599 h 11470"/>
              <a:gd name="T12" fmla="*/ 521 w 1043"/>
              <a:gd name="T13" fmla="*/ 11470 h 11470"/>
              <a:gd name="T14" fmla="*/ 13 w 1043"/>
              <a:gd name="T15" fmla="*/ 10599 h 11470"/>
              <a:gd name="T16" fmla="*/ 31 w 1043"/>
              <a:gd name="T17" fmla="*/ 10533 h 11470"/>
              <a:gd name="T18" fmla="*/ 96 w 1043"/>
              <a:gd name="T19" fmla="*/ 10550 h 11470"/>
              <a:gd name="T20" fmla="*/ 96 w 1043"/>
              <a:gd name="T21" fmla="*/ 10550 h 11470"/>
              <a:gd name="T22" fmla="*/ 563 w 1043"/>
              <a:gd name="T23" fmla="*/ 11350 h 11470"/>
              <a:gd name="T24" fmla="*/ 480 w 1043"/>
              <a:gd name="T25" fmla="*/ 11350 h 11470"/>
              <a:gd name="T26" fmla="*/ 947 w 1043"/>
              <a:gd name="T27" fmla="*/ 10550 h 11470"/>
              <a:gd name="T28" fmla="*/ 1012 w 1043"/>
              <a:gd name="T29" fmla="*/ 10533 h 11470"/>
              <a:gd name="T30" fmla="*/ 1030 w 1043"/>
              <a:gd name="T31" fmla="*/ 10599 h 1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3" h="11470">
                <a:moveTo>
                  <a:pt x="569" y="0"/>
                </a:moveTo>
                <a:lnTo>
                  <a:pt x="569" y="11374"/>
                </a:lnTo>
                <a:lnTo>
                  <a:pt x="473" y="11374"/>
                </a:lnTo>
                <a:lnTo>
                  <a:pt x="473" y="0"/>
                </a:lnTo>
                <a:lnTo>
                  <a:pt x="569" y="0"/>
                </a:lnTo>
                <a:close/>
                <a:moveTo>
                  <a:pt x="1030" y="10599"/>
                </a:moveTo>
                <a:lnTo>
                  <a:pt x="521" y="11470"/>
                </a:lnTo>
                <a:lnTo>
                  <a:pt x="13" y="10599"/>
                </a:lnTo>
                <a:cubicBezTo>
                  <a:pt x="0" y="10576"/>
                  <a:pt x="8" y="10546"/>
                  <a:pt x="31" y="10533"/>
                </a:cubicBezTo>
                <a:cubicBezTo>
                  <a:pt x="54" y="10520"/>
                  <a:pt x="83" y="10527"/>
                  <a:pt x="96" y="10550"/>
                </a:cubicBezTo>
                <a:lnTo>
                  <a:pt x="96" y="10550"/>
                </a:lnTo>
                <a:lnTo>
                  <a:pt x="563" y="11350"/>
                </a:lnTo>
                <a:lnTo>
                  <a:pt x="480" y="11350"/>
                </a:lnTo>
                <a:lnTo>
                  <a:pt x="947" y="10550"/>
                </a:lnTo>
                <a:cubicBezTo>
                  <a:pt x="960" y="10527"/>
                  <a:pt x="989" y="10520"/>
                  <a:pt x="1012" y="10533"/>
                </a:cubicBezTo>
                <a:cubicBezTo>
                  <a:pt x="1035" y="10546"/>
                  <a:pt x="1043" y="10576"/>
                  <a:pt x="1030" y="10599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1" name="Freeform 62">
            <a:extLst>
              <a:ext uri="{FF2B5EF4-FFF2-40B4-BE49-F238E27FC236}">
                <a16:creationId xmlns:a16="http://schemas.microsoft.com/office/drawing/2014/main" id="{B979A309-2600-4FFB-9B9B-F62CAAFB6641}"/>
              </a:ext>
            </a:extLst>
          </p:cNvPr>
          <p:cNvSpPr>
            <a:spLocks/>
          </p:cNvSpPr>
          <p:nvPr/>
        </p:nvSpPr>
        <p:spPr bwMode="auto">
          <a:xfrm>
            <a:off x="1762373" y="2015420"/>
            <a:ext cx="1657158" cy="796711"/>
          </a:xfrm>
          <a:custGeom>
            <a:avLst/>
            <a:gdLst>
              <a:gd name="T0" fmla="*/ 0 w 416"/>
              <a:gd name="T1" fmla="*/ 122 h 200"/>
              <a:gd name="T2" fmla="*/ 107 w 416"/>
              <a:gd name="T3" fmla="*/ 2 h 200"/>
              <a:gd name="T4" fmla="*/ 223 w 416"/>
              <a:gd name="T5" fmla="*/ 112 h 200"/>
              <a:gd name="T6" fmla="*/ 320 w 416"/>
              <a:gd name="T7" fmla="*/ 200 h 200"/>
              <a:gd name="T8" fmla="*/ 416 w 416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200">
                <a:moveTo>
                  <a:pt x="0" y="122"/>
                </a:moveTo>
                <a:cubicBezTo>
                  <a:pt x="35" y="62"/>
                  <a:pt x="70" y="3"/>
                  <a:pt x="107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20" y="200"/>
                </a:cubicBezTo>
                <a:cubicBezTo>
                  <a:pt x="352" y="200"/>
                  <a:pt x="383" y="168"/>
                  <a:pt x="416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2" name="Freeform 63">
            <a:extLst>
              <a:ext uri="{FF2B5EF4-FFF2-40B4-BE49-F238E27FC236}">
                <a16:creationId xmlns:a16="http://schemas.microsoft.com/office/drawing/2014/main" id="{8426FFFF-F233-4B89-BAD9-54E1DE2F3449}"/>
              </a:ext>
            </a:extLst>
          </p:cNvPr>
          <p:cNvSpPr>
            <a:spLocks/>
          </p:cNvSpPr>
          <p:nvPr/>
        </p:nvSpPr>
        <p:spPr bwMode="auto">
          <a:xfrm>
            <a:off x="3399612" y="2003470"/>
            <a:ext cx="1653173" cy="796711"/>
          </a:xfrm>
          <a:custGeom>
            <a:avLst/>
            <a:gdLst>
              <a:gd name="T0" fmla="*/ 0 w 415"/>
              <a:gd name="T1" fmla="*/ 122 h 200"/>
              <a:gd name="T2" fmla="*/ 106 w 415"/>
              <a:gd name="T3" fmla="*/ 2 h 200"/>
              <a:gd name="T4" fmla="*/ 223 w 415"/>
              <a:gd name="T5" fmla="*/ 112 h 200"/>
              <a:gd name="T6" fmla="*/ 319 w 415"/>
              <a:gd name="T7" fmla="*/ 200 h 200"/>
              <a:gd name="T8" fmla="*/ 415 w 415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00">
                <a:moveTo>
                  <a:pt x="0" y="122"/>
                </a:moveTo>
                <a:cubicBezTo>
                  <a:pt x="35" y="62"/>
                  <a:pt x="69" y="3"/>
                  <a:pt x="106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19" y="200"/>
                </a:cubicBezTo>
                <a:cubicBezTo>
                  <a:pt x="351" y="200"/>
                  <a:pt x="383" y="168"/>
                  <a:pt x="415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1" name="Freeform 102">
            <a:extLst>
              <a:ext uri="{FF2B5EF4-FFF2-40B4-BE49-F238E27FC236}">
                <a16:creationId xmlns:a16="http://schemas.microsoft.com/office/drawing/2014/main" id="{2F46298D-E137-469E-BF3E-B0F5D680A52D}"/>
              </a:ext>
            </a:extLst>
          </p:cNvPr>
          <p:cNvSpPr>
            <a:spLocks noEditPoints="1"/>
          </p:cNvSpPr>
          <p:nvPr/>
        </p:nvSpPr>
        <p:spPr bwMode="auto">
          <a:xfrm>
            <a:off x="1304264" y="1143020"/>
            <a:ext cx="179259" cy="2593292"/>
          </a:xfrm>
          <a:custGeom>
            <a:avLst/>
            <a:gdLst>
              <a:gd name="T0" fmla="*/ 569 w 1043"/>
              <a:gd name="T1" fmla="*/ 14903 h 14903"/>
              <a:gd name="T2" fmla="*/ 569 w 1043"/>
              <a:gd name="T3" fmla="*/ 95 h 14903"/>
              <a:gd name="T4" fmla="*/ 473 w 1043"/>
              <a:gd name="T5" fmla="*/ 95 h 14903"/>
              <a:gd name="T6" fmla="*/ 473 w 1043"/>
              <a:gd name="T7" fmla="*/ 14903 h 14903"/>
              <a:gd name="T8" fmla="*/ 569 w 1043"/>
              <a:gd name="T9" fmla="*/ 14903 h 14903"/>
              <a:gd name="T10" fmla="*/ 1030 w 1043"/>
              <a:gd name="T11" fmla="*/ 871 h 14903"/>
              <a:gd name="T12" fmla="*/ 521 w 1043"/>
              <a:gd name="T13" fmla="*/ 0 h 14903"/>
              <a:gd name="T14" fmla="*/ 13 w 1043"/>
              <a:gd name="T15" fmla="*/ 871 h 14903"/>
              <a:gd name="T16" fmla="*/ 31 w 1043"/>
              <a:gd name="T17" fmla="*/ 937 h 14903"/>
              <a:gd name="T18" fmla="*/ 96 w 1043"/>
              <a:gd name="T19" fmla="*/ 920 h 14903"/>
              <a:gd name="T20" fmla="*/ 563 w 1043"/>
              <a:gd name="T21" fmla="*/ 120 h 14903"/>
              <a:gd name="T22" fmla="*/ 480 w 1043"/>
              <a:gd name="T23" fmla="*/ 120 h 14903"/>
              <a:gd name="T24" fmla="*/ 947 w 1043"/>
              <a:gd name="T25" fmla="*/ 920 h 14903"/>
              <a:gd name="T26" fmla="*/ 1012 w 1043"/>
              <a:gd name="T27" fmla="*/ 937 h 14903"/>
              <a:gd name="T28" fmla="*/ 1030 w 1043"/>
              <a:gd name="T29" fmla="*/ 871 h 14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43" h="14903">
                <a:moveTo>
                  <a:pt x="569" y="14903"/>
                </a:moveTo>
                <a:lnTo>
                  <a:pt x="569" y="95"/>
                </a:lnTo>
                <a:lnTo>
                  <a:pt x="473" y="95"/>
                </a:lnTo>
                <a:lnTo>
                  <a:pt x="473" y="14903"/>
                </a:lnTo>
                <a:lnTo>
                  <a:pt x="569" y="14903"/>
                </a:lnTo>
                <a:close/>
                <a:moveTo>
                  <a:pt x="1030" y="871"/>
                </a:moveTo>
                <a:lnTo>
                  <a:pt x="521" y="0"/>
                </a:lnTo>
                <a:lnTo>
                  <a:pt x="13" y="871"/>
                </a:lnTo>
                <a:cubicBezTo>
                  <a:pt x="0" y="894"/>
                  <a:pt x="8" y="924"/>
                  <a:pt x="31" y="937"/>
                </a:cubicBezTo>
                <a:cubicBezTo>
                  <a:pt x="54" y="950"/>
                  <a:pt x="83" y="943"/>
                  <a:pt x="96" y="920"/>
                </a:cubicBezTo>
                <a:lnTo>
                  <a:pt x="563" y="120"/>
                </a:lnTo>
                <a:lnTo>
                  <a:pt x="480" y="120"/>
                </a:lnTo>
                <a:lnTo>
                  <a:pt x="947" y="920"/>
                </a:lnTo>
                <a:cubicBezTo>
                  <a:pt x="960" y="943"/>
                  <a:pt x="989" y="950"/>
                  <a:pt x="1012" y="937"/>
                </a:cubicBezTo>
                <a:cubicBezTo>
                  <a:pt x="1035" y="924"/>
                  <a:pt x="1043" y="894"/>
                  <a:pt x="1030" y="871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/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blipFill>
                <a:blip r:embed="rId3"/>
                <a:stretch>
                  <a:fillRect l="-10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/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blipFill>
                <a:blip r:embed="rId4"/>
                <a:stretch>
                  <a:fillRect l="-24000" r="-10000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65">
            <a:extLst>
              <a:ext uri="{FF2B5EF4-FFF2-40B4-BE49-F238E27FC236}">
                <a16:creationId xmlns:a16="http://schemas.microsoft.com/office/drawing/2014/main" id="{B10C6732-36DC-4546-B66D-7CD63D59E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461" y="2218582"/>
            <a:ext cx="410305" cy="394371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1086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2">
            <a:extLst>
              <a:ext uri="{FF2B5EF4-FFF2-40B4-BE49-F238E27FC236}">
                <a16:creationId xmlns:a16="http://schemas.microsoft.com/office/drawing/2014/main" id="{B664287B-979D-431D-85DA-25EAE7F1FF07}"/>
              </a:ext>
            </a:extLst>
          </p:cNvPr>
          <p:cNvSpPr>
            <a:spLocks/>
          </p:cNvSpPr>
          <p:nvPr/>
        </p:nvSpPr>
        <p:spPr bwMode="auto">
          <a:xfrm>
            <a:off x="1917513" y="2402130"/>
            <a:ext cx="1657158" cy="796711"/>
          </a:xfrm>
          <a:custGeom>
            <a:avLst/>
            <a:gdLst>
              <a:gd name="T0" fmla="*/ 0 w 416"/>
              <a:gd name="T1" fmla="*/ 122 h 200"/>
              <a:gd name="T2" fmla="*/ 107 w 416"/>
              <a:gd name="T3" fmla="*/ 2 h 200"/>
              <a:gd name="T4" fmla="*/ 223 w 416"/>
              <a:gd name="T5" fmla="*/ 112 h 200"/>
              <a:gd name="T6" fmla="*/ 320 w 416"/>
              <a:gd name="T7" fmla="*/ 200 h 200"/>
              <a:gd name="T8" fmla="*/ 416 w 416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200">
                <a:moveTo>
                  <a:pt x="0" y="122"/>
                </a:moveTo>
                <a:cubicBezTo>
                  <a:pt x="35" y="62"/>
                  <a:pt x="70" y="3"/>
                  <a:pt x="107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20" y="200"/>
                </a:cubicBezTo>
                <a:cubicBezTo>
                  <a:pt x="352" y="200"/>
                  <a:pt x="383" y="168"/>
                  <a:pt x="416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6" name="Line 57">
            <a:extLst>
              <a:ext uri="{FF2B5EF4-FFF2-40B4-BE49-F238E27FC236}">
                <a16:creationId xmlns:a16="http://schemas.microsoft.com/office/drawing/2014/main" id="{773AF580-0ED2-4A5E-89EF-B07DF48D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6275" y="1338215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7" name="Line 58">
            <a:extLst>
              <a:ext uri="{FF2B5EF4-FFF2-40B4-BE49-F238E27FC236}">
                <a16:creationId xmlns:a16="http://schemas.microsoft.com/office/drawing/2014/main" id="{4968AB72-5232-4A5E-9D3A-F42ABC206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373" y="3557056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8" name="Oval 59">
            <a:extLst>
              <a:ext uri="{FF2B5EF4-FFF2-40B4-BE49-F238E27FC236}">
                <a16:creationId xmlns:a16="http://schemas.microsoft.com/office/drawing/2014/main" id="{894EDC89-E06A-4D94-A979-C2862BAD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375" y="1154972"/>
            <a:ext cx="410305" cy="394371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9" name="Oval 60">
            <a:extLst>
              <a:ext uri="{FF2B5EF4-FFF2-40B4-BE49-F238E27FC236}">
                <a16:creationId xmlns:a16="http://schemas.microsoft.com/office/drawing/2014/main" id="{E0D656B5-FC2E-450C-A401-AB6E206E7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375" y="1154972"/>
            <a:ext cx="410305" cy="394371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1" name="Freeform 62">
            <a:extLst>
              <a:ext uri="{FF2B5EF4-FFF2-40B4-BE49-F238E27FC236}">
                <a16:creationId xmlns:a16="http://schemas.microsoft.com/office/drawing/2014/main" id="{B979A309-2600-4FFB-9B9B-F62CAAFB6641}"/>
              </a:ext>
            </a:extLst>
          </p:cNvPr>
          <p:cNvSpPr>
            <a:spLocks/>
          </p:cNvSpPr>
          <p:nvPr/>
        </p:nvSpPr>
        <p:spPr bwMode="auto">
          <a:xfrm>
            <a:off x="1917513" y="1547898"/>
            <a:ext cx="1657158" cy="796711"/>
          </a:xfrm>
          <a:custGeom>
            <a:avLst/>
            <a:gdLst>
              <a:gd name="T0" fmla="*/ 0 w 416"/>
              <a:gd name="T1" fmla="*/ 122 h 200"/>
              <a:gd name="T2" fmla="*/ 107 w 416"/>
              <a:gd name="T3" fmla="*/ 2 h 200"/>
              <a:gd name="T4" fmla="*/ 223 w 416"/>
              <a:gd name="T5" fmla="*/ 112 h 200"/>
              <a:gd name="T6" fmla="*/ 320 w 416"/>
              <a:gd name="T7" fmla="*/ 200 h 200"/>
              <a:gd name="T8" fmla="*/ 416 w 416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200">
                <a:moveTo>
                  <a:pt x="0" y="122"/>
                </a:moveTo>
                <a:cubicBezTo>
                  <a:pt x="35" y="62"/>
                  <a:pt x="70" y="3"/>
                  <a:pt x="107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20" y="200"/>
                </a:cubicBezTo>
                <a:cubicBezTo>
                  <a:pt x="352" y="200"/>
                  <a:pt x="383" y="168"/>
                  <a:pt x="416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2" name="Freeform 63">
            <a:extLst>
              <a:ext uri="{FF2B5EF4-FFF2-40B4-BE49-F238E27FC236}">
                <a16:creationId xmlns:a16="http://schemas.microsoft.com/office/drawing/2014/main" id="{8426FFFF-F233-4B89-BAD9-54E1DE2F3449}"/>
              </a:ext>
            </a:extLst>
          </p:cNvPr>
          <p:cNvSpPr>
            <a:spLocks/>
          </p:cNvSpPr>
          <p:nvPr/>
        </p:nvSpPr>
        <p:spPr bwMode="auto">
          <a:xfrm>
            <a:off x="3543130" y="1544853"/>
            <a:ext cx="1653173" cy="796711"/>
          </a:xfrm>
          <a:custGeom>
            <a:avLst/>
            <a:gdLst>
              <a:gd name="T0" fmla="*/ 0 w 415"/>
              <a:gd name="T1" fmla="*/ 122 h 200"/>
              <a:gd name="T2" fmla="*/ 106 w 415"/>
              <a:gd name="T3" fmla="*/ 2 h 200"/>
              <a:gd name="T4" fmla="*/ 223 w 415"/>
              <a:gd name="T5" fmla="*/ 112 h 200"/>
              <a:gd name="T6" fmla="*/ 319 w 415"/>
              <a:gd name="T7" fmla="*/ 200 h 200"/>
              <a:gd name="T8" fmla="*/ 415 w 415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00">
                <a:moveTo>
                  <a:pt x="0" y="122"/>
                </a:moveTo>
                <a:cubicBezTo>
                  <a:pt x="35" y="62"/>
                  <a:pt x="69" y="3"/>
                  <a:pt x="106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19" y="200"/>
                </a:cubicBezTo>
                <a:cubicBezTo>
                  <a:pt x="351" y="200"/>
                  <a:pt x="383" y="168"/>
                  <a:pt x="415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4" name="Oval 65">
            <a:extLst>
              <a:ext uri="{FF2B5EF4-FFF2-40B4-BE49-F238E27FC236}">
                <a16:creationId xmlns:a16="http://schemas.microsoft.com/office/drawing/2014/main" id="{463E9861-5176-44E3-9A4A-F2B14D128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617" y="1630445"/>
            <a:ext cx="410305" cy="394371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1" name="Freeform 102">
            <a:extLst>
              <a:ext uri="{FF2B5EF4-FFF2-40B4-BE49-F238E27FC236}">
                <a16:creationId xmlns:a16="http://schemas.microsoft.com/office/drawing/2014/main" id="{2F46298D-E137-469E-BF3E-B0F5D680A52D}"/>
              </a:ext>
            </a:extLst>
          </p:cNvPr>
          <p:cNvSpPr>
            <a:spLocks noEditPoints="1"/>
          </p:cNvSpPr>
          <p:nvPr/>
        </p:nvSpPr>
        <p:spPr bwMode="auto">
          <a:xfrm>
            <a:off x="1304264" y="1143020"/>
            <a:ext cx="179259" cy="2593292"/>
          </a:xfrm>
          <a:custGeom>
            <a:avLst/>
            <a:gdLst>
              <a:gd name="T0" fmla="*/ 569 w 1043"/>
              <a:gd name="T1" fmla="*/ 14903 h 14903"/>
              <a:gd name="T2" fmla="*/ 569 w 1043"/>
              <a:gd name="T3" fmla="*/ 95 h 14903"/>
              <a:gd name="T4" fmla="*/ 473 w 1043"/>
              <a:gd name="T5" fmla="*/ 95 h 14903"/>
              <a:gd name="T6" fmla="*/ 473 w 1043"/>
              <a:gd name="T7" fmla="*/ 14903 h 14903"/>
              <a:gd name="T8" fmla="*/ 569 w 1043"/>
              <a:gd name="T9" fmla="*/ 14903 h 14903"/>
              <a:gd name="T10" fmla="*/ 1030 w 1043"/>
              <a:gd name="T11" fmla="*/ 871 h 14903"/>
              <a:gd name="T12" fmla="*/ 521 w 1043"/>
              <a:gd name="T13" fmla="*/ 0 h 14903"/>
              <a:gd name="T14" fmla="*/ 13 w 1043"/>
              <a:gd name="T15" fmla="*/ 871 h 14903"/>
              <a:gd name="T16" fmla="*/ 31 w 1043"/>
              <a:gd name="T17" fmla="*/ 937 h 14903"/>
              <a:gd name="T18" fmla="*/ 96 w 1043"/>
              <a:gd name="T19" fmla="*/ 920 h 14903"/>
              <a:gd name="T20" fmla="*/ 563 w 1043"/>
              <a:gd name="T21" fmla="*/ 120 h 14903"/>
              <a:gd name="T22" fmla="*/ 480 w 1043"/>
              <a:gd name="T23" fmla="*/ 120 h 14903"/>
              <a:gd name="T24" fmla="*/ 947 w 1043"/>
              <a:gd name="T25" fmla="*/ 920 h 14903"/>
              <a:gd name="T26" fmla="*/ 1012 w 1043"/>
              <a:gd name="T27" fmla="*/ 937 h 14903"/>
              <a:gd name="T28" fmla="*/ 1030 w 1043"/>
              <a:gd name="T29" fmla="*/ 871 h 14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43" h="14903">
                <a:moveTo>
                  <a:pt x="569" y="14903"/>
                </a:moveTo>
                <a:lnTo>
                  <a:pt x="569" y="95"/>
                </a:lnTo>
                <a:lnTo>
                  <a:pt x="473" y="95"/>
                </a:lnTo>
                <a:lnTo>
                  <a:pt x="473" y="14903"/>
                </a:lnTo>
                <a:lnTo>
                  <a:pt x="569" y="14903"/>
                </a:lnTo>
                <a:close/>
                <a:moveTo>
                  <a:pt x="1030" y="871"/>
                </a:moveTo>
                <a:lnTo>
                  <a:pt x="521" y="0"/>
                </a:lnTo>
                <a:lnTo>
                  <a:pt x="13" y="871"/>
                </a:lnTo>
                <a:cubicBezTo>
                  <a:pt x="0" y="894"/>
                  <a:pt x="8" y="924"/>
                  <a:pt x="31" y="937"/>
                </a:cubicBezTo>
                <a:cubicBezTo>
                  <a:pt x="54" y="950"/>
                  <a:pt x="83" y="943"/>
                  <a:pt x="96" y="920"/>
                </a:cubicBezTo>
                <a:lnTo>
                  <a:pt x="563" y="120"/>
                </a:lnTo>
                <a:lnTo>
                  <a:pt x="480" y="120"/>
                </a:lnTo>
                <a:lnTo>
                  <a:pt x="947" y="920"/>
                </a:lnTo>
                <a:cubicBezTo>
                  <a:pt x="960" y="943"/>
                  <a:pt x="989" y="950"/>
                  <a:pt x="1012" y="937"/>
                </a:cubicBezTo>
                <a:cubicBezTo>
                  <a:pt x="1035" y="924"/>
                  <a:pt x="1043" y="894"/>
                  <a:pt x="1030" y="871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/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blipFill>
                <a:blip r:embed="rId3"/>
                <a:stretch>
                  <a:fillRect l="-10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/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blipFill>
                <a:blip r:embed="rId4"/>
                <a:stretch>
                  <a:fillRect l="-24000" r="-10000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63">
            <a:extLst>
              <a:ext uri="{FF2B5EF4-FFF2-40B4-BE49-F238E27FC236}">
                <a16:creationId xmlns:a16="http://schemas.microsoft.com/office/drawing/2014/main" id="{676640A8-225C-4186-8050-C746048EEE8E}"/>
              </a:ext>
            </a:extLst>
          </p:cNvPr>
          <p:cNvSpPr>
            <a:spLocks/>
          </p:cNvSpPr>
          <p:nvPr/>
        </p:nvSpPr>
        <p:spPr bwMode="auto">
          <a:xfrm>
            <a:off x="3543130" y="2399085"/>
            <a:ext cx="1653173" cy="796711"/>
          </a:xfrm>
          <a:custGeom>
            <a:avLst/>
            <a:gdLst>
              <a:gd name="T0" fmla="*/ 0 w 415"/>
              <a:gd name="T1" fmla="*/ 122 h 200"/>
              <a:gd name="T2" fmla="*/ 106 w 415"/>
              <a:gd name="T3" fmla="*/ 2 h 200"/>
              <a:gd name="T4" fmla="*/ 223 w 415"/>
              <a:gd name="T5" fmla="*/ 112 h 200"/>
              <a:gd name="T6" fmla="*/ 319 w 415"/>
              <a:gd name="T7" fmla="*/ 200 h 200"/>
              <a:gd name="T8" fmla="*/ 415 w 415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00">
                <a:moveTo>
                  <a:pt x="0" y="122"/>
                </a:moveTo>
                <a:cubicBezTo>
                  <a:pt x="35" y="62"/>
                  <a:pt x="69" y="3"/>
                  <a:pt x="106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19" y="200"/>
                </a:cubicBezTo>
                <a:cubicBezTo>
                  <a:pt x="351" y="200"/>
                  <a:pt x="383" y="168"/>
                  <a:pt x="415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" name="Oval 65">
            <a:extLst>
              <a:ext uri="{FF2B5EF4-FFF2-40B4-BE49-F238E27FC236}">
                <a16:creationId xmlns:a16="http://schemas.microsoft.com/office/drawing/2014/main" id="{FA339273-8EA3-45EB-92BD-99A1D594E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617" y="2484677"/>
            <a:ext cx="410305" cy="394371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5FD671-2D15-41B5-A973-60A0F193457C}"/>
              </a:ext>
            </a:extLst>
          </p:cNvPr>
          <p:cNvSpPr/>
          <p:nvPr/>
        </p:nvSpPr>
        <p:spPr>
          <a:xfrm>
            <a:off x="1773317" y="2394584"/>
            <a:ext cx="1458194" cy="929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Freeform 61">
            <a:extLst>
              <a:ext uri="{FF2B5EF4-FFF2-40B4-BE49-F238E27FC236}">
                <a16:creationId xmlns:a16="http://schemas.microsoft.com/office/drawing/2014/main" id="{58587372-D7FE-4DB8-90F7-65A1F8FBC911}"/>
              </a:ext>
            </a:extLst>
          </p:cNvPr>
          <p:cNvSpPr>
            <a:spLocks noEditPoints="1"/>
          </p:cNvSpPr>
          <p:nvPr/>
        </p:nvSpPr>
        <p:spPr bwMode="auto">
          <a:xfrm>
            <a:off x="3140900" y="1549345"/>
            <a:ext cx="183243" cy="1995759"/>
          </a:xfrm>
          <a:custGeom>
            <a:avLst/>
            <a:gdLst>
              <a:gd name="T0" fmla="*/ 569 w 1043"/>
              <a:gd name="T1" fmla="*/ 0 h 11470"/>
              <a:gd name="T2" fmla="*/ 569 w 1043"/>
              <a:gd name="T3" fmla="*/ 11374 h 11470"/>
              <a:gd name="T4" fmla="*/ 473 w 1043"/>
              <a:gd name="T5" fmla="*/ 11374 h 11470"/>
              <a:gd name="T6" fmla="*/ 473 w 1043"/>
              <a:gd name="T7" fmla="*/ 0 h 11470"/>
              <a:gd name="T8" fmla="*/ 569 w 1043"/>
              <a:gd name="T9" fmla="*/ 0 h 11470"/>
              <a:gd name="T10" fmla="*/ 1030 w 1043"/>
              <a:gd name="T11" fmla="*/ 10599 h 11470"/>
              <a:gd name="T12" fmla="*/ 521 w 1043"/>
              <a:gd name="T13" fmla="*/ 11470 h 11470"/>
              <a:gd name="T14" fmla="*/ 13 w 1043"/>
              <a:gd name="T15" fmla="*/ 10599 h 11470"/>
              <a:gd name="T16" fmla="*/ 31 w 1043"/>
              <a:gd name="T17" fmla="*/ 10533 h 11470"/>
              <a:gd name="T18" fmla="*/ 96 w 1043"/>
              <a:gd name="T19" fmla="*/ 10550 h 11470"/>
              <a:gd name="T20" fmla="*/ 96 w 1043"/>
              <a:gd name="T21" fmla="*/ 10550 h 11470"/>
              <a:gd name="T22" fmla="*/ 563 w 1043"/>
              <a:gd name="T23" fmla="*/ 11350 h 11470"/>
              <a:gd name="T24" fmla="*/ 480 w 1043"/>
              <a:gd name="T25" fmla="*/ 11350 h 11470"/>
              <a:gd name="T26" fmla="*/ 947 w 1043"/>
              <a:gd name="T27" fmla="*/ 10550 h 11470"/>
              <a:gd name="T28" fmla="*/ 1012 w 1043"/>
              <a:gd name="T29" fmla="*/ 10533 h 11470"/>
              <a:gd name="T30" fmla="*/ 1030 w 1043"/>
              <a:gd name="T31" fmla="*/ 10599 h 1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3" h="11470">
                <a:moveTo>
                  <a:pt x="569" y="0"/>
                </a:moveTo>
                <a:lnTo>
                  <a:pt x="569" y="11374"/>
                </a:lnTo>
                <a:lnTo>
                  <a:pt x="473" y="11374"/>
                </a:lnTo>
                <a:lnTo>
                  <a:pt x="473" y="0"/>
                </a:lnTo>
                <a:lnTo>
                  <a:pt x="569" y="0"/>
                </a:lnTo>
                <a:close/>
                <a:moveTo>
                  <a:pt x="1030" y="10599"/>
                </a:moveTo>
                <a:lnTo>
                  <a:pt x="521" y="11470"/>
                </a:lnTo>
                <a:lnTo>
                  <a:pt x="13" y="10599"/>
                </a:lnTo>
                <a:cubicBezTo>
                  <a:pt x="0" y="10576"/>
                  <a:pt x="8" y="10546"/>
                  <a:pt x="31" y="10533"/>
                </a:cubicBezTo>
                <a:cubicBezTo>
                  <a:pt x="54" y="10520"/>
                  <a:pt x="83" y="10527"/>
                  <a:pt x="96" y="10550"/>
                </a:cubicBezTo>
                <a:lnTo>
                  <a:pt x="96" y="10550"/>
                </a:lnTo>
                <a:lnTo>
                  <a:pt x="563" y="11350"/>
                </a:lnTo>
                <a:lnTo>
                  <a:pt x="480" y="11350"/>
                </a:lnTo>
                <a:lnTo>
                  <a:pt x="947" y="10550"/>
                </a:lnTo>
                <a:cubicBezTo>
                  <a:pt x="960" y="10527"/>
                  <a:pt x="989" y="10520"/>
                  <a:pt x="1012" y="10533"/>
                </a:cubicBezTo>
                <a:cubicBezTo>
                  <a:pt x="1035" y="10546"/>
                  <a:pt x="1043" y="10576"/>
                  <a:pt x="1030" y="10599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908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2749871" y="1187386"/>
            <a:ext cx="2759049" cy="1428984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2749871" y="1570270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0" name="直線コネクタ 29"/>
          <p:cNvCxnSpPr/>
          <p:nvPr/>
        </p:nvCxnSpPr>
        <p:spPr>
          <a:xfrm>
            <a:off x="3182375" y="1570270"/>
            <a:ext cx="0" cy="1538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1" name="直線コネクタ 30"/>
          <p:cNvCxnSpPr/>
          <p:nvPr/>
        </p:nvCxnSpPr>
        <p:spPr>
          <a:xfrm>
            <a:off x="5128643" y="1570270"/>
            <a:ext cx="0" cy="169354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5" name="直線コネクタ 34"/>
          <p:cNvCxnSpPr/>
          <p:nvPr/>
        </p:nvCxnSpPr>
        <p:spPr>
          <a:xfrm>
            <a:off x="2749871" y="1212150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6" name="テキスト ボックス 35"/>
          <p:cNvSpPr txBox="1"/>
          <p:nvPr/>
        </p:nvSpPr>
        <p:spPr>
          <a:xfrm>
            <a:off x="2675462" y="1567553"/>
            <a:ext cx="56938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37" name="直線コネクタ 36"/>
          <p:cNvCxnSpPr/>
          <p:nvPr/>
        </p:nvCxnSpPr>
        <p:spPr>
          <a:xfrm>
            <a:off x="5128643" y="1579808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8" name="直線矢印コネクタ 37"/>
          <p:cNvCxnSpPr/>
          <p:nvPr/>
        </p:nvCxnSpPr>
        <p:spPr>
          <a:xfrm flipV="1">
            <a:off x="2181737" y="941073"/>
            <a:ext cx="0" cy="437709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40" name="右中かっこ 39"/>
          <p:cNvSpPr/>
          <p:nvPr/>
        </p:nvSpPr>
        <p:spPr>
          <a:xfrm>
            <a:off x="5651287" y="1176328"/>
            <a:ext cx="131617" cy="1401691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1" name="右中かっこ 40"/>
          <p:cNvSpPr/>
          <p:nvPr/>
        </p:nvSpPr>
        <p:spPr>
          <a:xfrm>
            <a:off x="5615807" y="2616370"/>
            <a:ext cx="178886" cy="1085695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2" name="右中かっこ 41"/>
          <p:cNvSpPr/>
          <p:nvPr/>
        </p:nvSpPr>
        <p:spPr>
          <a:xfrm>
            <a:off x="5600476" y="3756463"/>
            <a:ext cx="219680" cy="1439069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750413" y="1701271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伝導帯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820156" y="2989292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禁止帯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838621" y="4286432"/>
            <a:ext cx="11079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価電子帯</a:t>
            </a:r>
          </a:p>
        </p:txBody>
      </p:sp>
      <p:sp>
        <p:nvSpPr>
          <p:cNvPr id="48" name="正方形/長方形 47"/>
          <p:cNvSpPr/>
          <p:nvPr/>
        </p:nvSpPr>
        <p:spPr>
          <a:xfrm rot="10800000">
            <a:off x="2822962" y="3766548"/>
            <a:ext cx="2759049" cy="1428984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49" name="直線コネクタ 48"/>
          <p:cNvCxnSpPr/>
          <p:nvPr/>
        </p:nvCxnSpPr>
        <p:spPr>
          <a:xfrm rot="10800000">
            <a:off x="5141899" y="4810362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直線コネクタ 73"/>
          <p:cNvCxnSpPr/>
          <p:nvPr/>
        </p:nvCxnSpPr>
        <p:spPr>
          <a:xfrm flipV="1">
            <a:off x="3208090" y="4655764"/>
            <a:ext cx="0" cy="135034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直線コネクタ 74"/>
          <p:cNvCxnSpPr/>
          <p:nvPr/>
        </p:nvCxnSpPr>
        <p:spPr>
          <a:xfrm flipV="1">
            <a:off x="5129115" y="4655764"/>
            <a:ext cx="0" cy="14734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2" name="直線コネクタ 81"/>
          <p:cNvCxnSpPr/>
          <p:nvPr/>
        </p:nvCxnSpPr>
        <p:spPr>
          <a:xfrm rot="10800000">
            <a:off x="2818111" y="5170768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3" name="テキスト ボックス 82"/>
          <p:cNvSpPr txBox="1"/>
          <p:nvPr/>
        </p:nvSpPr>
        <p:spPr>
          <a:xfrm>
            <a:off x="2685233" y="4460222"/>
            <a:ext cx="56938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rot="10800000">
            <a:off x="2818111" y="4803110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7" name="テキスト ボックス 86"/>
          <p:cNvSpPr txBox="1"/>
          <p:nvPr/>
        </p:nvSpPr>
        <p:spPr>
          <a:xfrm>
            <a:off x="2150477" y="1367498"/>
            <a:ext cx="683200" cy="4001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20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Bulk</a:t>
            </a:r>
            <a:endParaRPr kumimoji="1" lang="ja-JP" altLang="en-US" sz="20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2151783" y="4636909"/>
            <a:ext cx="683200" cy="4001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20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Bulk</a:t>
            </a:r>
            <a:endParaRPr kumimoji="1" lang="ja-JP" altLang="en-US" sz="20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90" name="直線コネクタ 89"/>
          <p:cNvCxnSpPr/>
          <p:nvPr/>
        </p:nvCxnSpPr>
        <p:spPr>
          <a:xfrm>
            <a:off x="3189983" y="1726633"/>
            <a:ext cx="19391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1" name="直線コネクタ 90"/>
          <p:cNvCxnSpPr/>
          <p:nvPr/>
        </p:nvCxnSpPr>
        <p:spPr>
          <a:xfrm>
            <a:off x="3203237" y="4655764"/>
            <a:ext cx="19391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2" name="Rectangle 103">
            <a:extLst>
              <a:ext uri="{FF2B5EF4-FFF2-40B4-BE49-F238E27FC236}">
                <a16:creationId xmlns:a16="http://schemas.microsoft.com/office/drawing/2014/main" id="{326DCF46-7424-4441-9EB1-60991BBEF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256" y="2368219"/>
            <a:ext cx="307777" cy="158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エネルギー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272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グラフ 15">
            <a:extLst>
              <a:ext uri="{FF2B5EF4-FFF2-40B4-BE49-F238E27FC236}">
                <a16:creationId xmlns:a16="http://schemas.microsoft.com/office/drawing/2014/main" id="{BB55D0A1-5ED0-4E58-9031-3B148EA11E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10681"/>
              </p:ext>
            </p:extLst>
          </p:nvPr>
        </p:nvGraphicFramePr>
        <p:xfrm>
          <a:off x="4671907" y="1746242"/>
          <a:ext cx="4017210" cy="435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グラフ 14">
            <a:extLst>
              <a:ext uri="{FF2B5EF4-FFF2-40B4-BE49-F238E27FC236}">
                <a16:creationId xmlns:a16="http://schemas.microsoft.com/office/drawing/2014/main" id="{E6616758-CE9A-4B48-950F-FE2DB7F3BC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44013"/>
              </p:ext>
            </p:extLst>
          </p:nvPr>
        </p:nvGraphicFramePr>
        <p:xfrm>
          <a:off x="2628653" y="1746242"/>
          <a:ext cx="4017210" cy="435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E2466461-8E28-4080-A905-3156FEF454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7992682"/>
              </p:ext>
            </p:extLst>
          </p:nvPr>
        </p:nvGraphicFramePr>
        <p:xfrm>
          <a:off x="1615419" y="1746242"/>
          <a:ext cx="4017210" cy="435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7BB3E0A-C813-4743-B0FA-DF0360F341CC}"/>
              </a:ext>
            </a:extLst>
          </p:cNvPr>
          <p:cNvCxnSpPr/>
          <p:nvPr/>
        </p:nvCxnSpPr>
        <p:spPr>
          <a:xfrm rot="16200000">
            <a:off x="-1092277" y="3849932"/>
            <a:ext cx="42073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A101A54-DD88-4860-B9D4-30C601F993B9}"/>
              </a:ext>
            </a:extLst>
          </p:cNvPr>
          <p:cNvCxnSpPr/>
          <p:nvPr/>
        </p:nvCxnSpPr>
        <p:spPr>
          <a:xfrm>
            <a:off x="1011410" y="5953620"/>
            <a:ext cx="75568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CF9AD82-DDBD-4E5A-899F-3004A5033ACD}"/>
              </a:ext>
            </a:extLst>
          </p:cNvPr>
          <p:cNvSpPr txBox="1"/>
          <p:nvPr/>
        </p:nvSpPr>
        <p:spPr>
          <a:xfrm>
            <a:off x="169224" y="1864773"/>
            <a:ext cx="6464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放出スペクトル強度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67D42AB-33FB-464F-B419-036348E34464}"/>
              </a:ext>
            </a:extLst>
          </p:cNvPr>
          <p:cNvSpPr txBox="1"/>
          <p:nvPr/>
        </p:nvSpPr>
        <p:spPr>
          <a:xfrm>
            <a:off x="4010588" y="6098132"/>
            <a:ext cx="1558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波長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41B15800-90E8-41A7-B142-65734BA3051C}"/>
              </a:ext>
            </a:extLst>
          </p:cNvPr>
          <p:cNvSpPr/>
          <p:nvPr/>
        </p:nvSpPr>
        <p:spPr>
          <a:xfrm>
            <a:off x="3431518" y="1216720"/>
            <a:ext cx="385011" cy="3850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06DA3FB9-0A63-4455-ACCD-65EAF769E67C}"/>
              </a:ext>
            </a:extLst>
          </p:cNvPr>
          <p:cNvSpPr/>
          <p:nvPr/>
        </p:nvSpPr>
        <p:spPr>
          <a:xfrm>
            <a:off x="4313231" y="1085198"/>
            <a:ext cx="648054" cy="64805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4B1BCC4F-D55A-462F-9E89-2A366CB374A2}"/>
              </a:ext>
            </a:extLst>
          </p:cNvPr>
          <p:cNvSpPr/>
          <p:nvPr/>
        </p:nvSpPr>
        <p:spPr>
          <a:xfrm>
            <a:off x="6225698" y="954822"/>
            <a:ext cx="908805" cy="9088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0" name="グラフ 19">
            <a:extLst>
              <a:ext uri="{FF2B5EF4-FFF2-40B4-BE49-F238E27FC236}">
                <a16:creationId xmlns:a16="http://schemas.microsoft.com/office/drawing/2014/main" id="{49B1E6E8-167D-48AB-8F15-55C51140E7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926926"/>
              </p:ext>
            </p:extLst>
          </p:nvPr>
        </p:nvGraphicFramePr>
        <p:xfrm>
          <a:off x="954100" y="1743091"/>
          <a:ext cx="4017210" cy="435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楕円 20">
            <a:extLst>
              <a:ext uri="{FF2B5EF4-FFF2-40B4-BE49-F238E27FC236}">
                <a16:creationId xmlns:a16="http://schemas.microsoft.com/office/drawing/2014/main" id="{81E21498-84E9-4A70-85F7-AFB6E5B5EA3D}"/>
              </a:ext>
            </a:extLst>
          </p:cNvPr>
          <p:cNvSpPr/>
          <p:nvPr/>
        </p:nvSpPr>
        <p:spPr>
          <a:xfrm>
            <a:off x="2866452" y="1309822"/>
            <a:ext cx="262305" cy="2623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7388B6B-9F1B-470F-A9F8-19572BAC20C8}"/>
              </a:ext>
            </a:extLst>
          </p:cNvPr>
          <p:cNvCxnSpPr/>
          <p:nvPr/>
        </p:nvCxnSpPr>
        <p:spPr>
          <a:xfrm>
            <a:off x="1016228" y="715873"/>
            <a:ext cx="75568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389E909-7E9A-4A9E-AD3D-79A1C000D475}"/>
              </a:ext>
            </a:extLst>
          </p:cNvPr>
          <p:cNvSpPr txBox="1"/>
          <p:nvPr/>
        </p:nvSpPr>
        <p:spPr>
          <a:xfrm>
            <a:off x="3816529" y="115706"/>
            <a:ext cx="23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QD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の大きさ</a:t>
            </a:r>
          </a:p>
        </p:txBody>
      </p:sp>
    </p:spTree>
    <p:extLst>
      <p:ext uri="{BB962C8B-B14F-4D97-AF65-F5344CB8AC3E}">
        <p14:creationId xmlns:p14="http://schemas.microsoft.com/office/powerpoint/2010/main" val="21009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1942</TotalTime>
  <Words>152</Words>
  <Application>Microsoft Office PowerPoint</Application>
  <PresentationFormat>画面に合わせる (4:3)</PresentationFormat>
  <Paragraphs>103</Paragraphs>
  <Slides>18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8" baseType="lpstr">
      <vt:lpstr>Meiryo UI</vt:lpstr>
      <vt:lpstr>ＭＳ Ｐゴシック</vt:lpstr>
      <vt:lpstr>游ゴシック</vt:lpstr>
      <vt:lpstr>游ゴシック Light</vt:lpstr>
      <vt:lpstr>Arial</vt:lpstr>
      <vt:lpstr>Calibri</vt:lpstr>
      <vt:lpstr>Calibri Light</vt:lpstr>
      <vt:lpstr>Cambria Math</vt:lpstr>
      <vt:lpstr>Times New Roman</vt:lpstr>
      <vt:lpstr>Office テーマ</vt:lpstr>
      <vt:lpstr>日本語フォントはMeiryo UIで統一 英語フォントはTimes New Romanで統一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Matsumoto</dc:creator>
  <cp:lastModifiedBy>Matsumoto</cp:lastModifiedBy>
  <cp:revision>85</cp:revision>
  <dcterms:created xsi:type="dcterms:W3CDTF">2016-12-14T05:17:45Z</dcterms:created>
  <dcterms:modified xsi:type="dcterms:W3CDTF">2017-11-20T08:24:13Z</dcterms:modified>
</cp:coreProperties>
</file>